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5" r:id="rId1"/>
  </p:sldMasterIdLst>
  <p:notesMasterIdLst>
    <p:notesMasterId r:id="rId16"/>
  </p:notesMasterIdLst>
  <p:sldIdLst>
    <p:sldId id="270" r:id="rId2"/>
    <p:sldId id="276" r:id="rId3"/>
    <p:sldId id="277" r:id="rId4"/>
    <p:sldId id="279" r:id="rId5"/>
    <p:sldId id="280" r:id="rId6"/>
    <p:sldId id="281" r:id="rId7"/>
    <p:sldId id="283" r:id="rId8"/>
    <p:sldId id="282" r:id="rId9"/>
    <p:sldId id="285" r:id="rId10"/>
    <p:sldId id="284" r:id="rId11"/>
    <p:sldId id="286" r:id="rId12"/>
    <p:sldId id="287" r:id="rId13"/>
    <p:sldId id="288" r:id="rId14"/>
    <p:sldId id="278" r:id="rId15"/>
  </p:sldIdLst>
  <p:sldSz cx="9144000" cy="6858000" type="screen4x3"/>
  <p:notesSz cx="7010400" cy="92964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11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86" autoAdjust="0"/>
  </p:normalViewPr>
  <p:slideViewPr>
    <p:cSldViewPr>
      <p:cViewPr varScale="1">
        <p:scale>
          <a:sx n="87" d="100"/>
          <a:sy n="87" d="100"/>
        </p:scale>
        <p:origin x="149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7AAC7C-24A8-4C9E-B72A-D1EF40E21061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5E88A174-EE2D-4EBE-A1F8-FFD6FB4F0481}">
      <dgm:prSet custT="1"/>
      <dgm:spPr/>
      <dgm:t>
        <a:bodyPr/>
        <a:lstStyle/>
        <a:p>
          <a:r>
            <a:rPr lang="es-MX" sz="1050" dirty="0"/>
            <a:t>Oficios Dictámenes</a:t>
          </a:r>
        </a:p>
      </dgm:t>
    </dgm:pt>
    <dgm:pt modelId="{625F3329-91B5-42EE-8BA3-FAECB3161DBA}" type="parTrans" cxnId="{FF1E75E6-662B-46F1-8C06-83279017F48E}">
      <dgm:prSet/>
      <dgm:spPr/>
      <dgm:t>
        <a:bodyPr/>
        <a:lstStyle/>
        <a:p>
          <a:endParaRPr lang="es-MX" sz="4000"/>
        </a:p>
      </dgm:t>
    </dgm:pt>
    <dgm:pt modelId="{20474FE5-3BB8-42FE-A9CE-BBA0CAF8611F}" type="sibTrans" cxnId="{FF1E75E6-662B-46F1-8C06-83279017F48E}">
      <dgm:prSet/>
      <dgm:spPr/>
      <dgm:t>
        <a:bodyPr/>
        <a:lstStyle/>
        <a:p>
          <a:endParaRPr lang="es-MX" sz="4000"/>
        </a:p>
      </dgm:t>
    </dgm:pt>
    <dgm:pt modelId="{9B15807C-A37E-4B20-A20F-749A7B9E6DB5}">
      <dgm:prSet custT="1"/>
      <dgm:spPr/>
      <dgm:t>
        <a:bodyPr/>
        <a:lstStyle/>
        <a:p>
          <a:r>
            <a:rPr lang="es-MX" sz="1050" dirty="0"/>
            <a:t>Identificación</a:t>
          </a:r>
        </a:p>
      </dgm:t>
    </dgm:pt>
    <dgm:pt modelId="{2B0B5278-B4FE-4C01-B180-B7373203684D}" type="parTrans" cxnId="{0A9BD11A-3AF7-4014-B9C3-378751B92917}">
      <dgm:prSet/>
      <dgm:spPr/>
      <dgm:t>
        <a:bodyPr/>
        <a:lstStyle/>
        <a:p>
          <a:endParaRPr lang="es-MX" sz="4000"/>
        </a:p>
      </dgm:t>
    </dgm:pt>
    <dgm:pt modelId="{09E0F310-4425-4A51-866A-004D5A46BB75}" type="sibTrans" cxnId="{0A9BD11A-3AF7-4014-B9C3-378751B92917}">
      <dgm:prSet/>
      <dgm:spPr/>
      <dgm:t>
        <a:bodyPr/>
        <a:lstStyle/>
        <a:p>
          <a:endParaRPr lang="es-MX" sz="4000"/>
        </a:p>
      </dgm:t>
    </dgm:pt>
    <dgm:pt modelId="{56BA384B-07A7-4017-AD40-4DDC5ACD264A}">
      <dgm:prSet custT="1"/>
      <dgm:spPr/>
      <dgm:t>
        <a:bodyPr/>
        <a:lstStyle/>
        <a:p>
          <a:r>
            <a:rPr lang="es-MX" sz="1050" dirty="0"/>
            <a:t>Programas Internos</a:t>
          </a:r>
        </a:p>
      </dgm:t>
    </dgm:pt>
    <dgm:pt modelId="{8D443866-6236-4666-81AE-96939AAC83C9}" type="parTrans" cxnId="{DE4EB9AE-7804-43EB-9FD7-FE19796801FC}">
      <dgm:prSet/>
      <dgm:spPr/>
      <dgm:t>
        <a:bodyPr/>
        <a:lstStyle/>
        <a:p>
          <a:endParaRPr lang="es-MX" sz="4000"/>
        </a:p>
      </dgm:t>
    </dgm:pt>
    <dgm:pt modelId="{3428C8E2-D165-4300-9F97-A3E45967DA77}" type="sibTrans" cxnId="{DE4EB9AE-7804-43EB-9FD7-FE19796801FC}">
      <dgm:prSet/>
      <dgm:spPr/>
      <dgm:t>
        <a:bodyPr/>
        <a:lstStyle/>
        <a:p>
          <a:endParaRPr lang="es-MX" sz="4000"/>
        </a:p>
      </dgm:t>
    </dgm:pt>
    <dgm:pt modelId="{222F28A0-423B-4665-8F43-2A577F364765}">
      <dgm:prSet custT="1"/>
      <dgm:spPr/>
      <dgm:t>
        <a:bodyPr/>
        <a:lstStyle/>
        <a:p>
          <a:r>
            <a:rPr lang="es-MX" sz="1050" dirty="0"/>
            <a:t>Programas de Difusión</a:t>
          </a:r>
        </a:p>
      </dgm:t>
    </dgm:pt>
    <dgm:pt modelId="{27044DB3-8F26-4187-9388-E30455D762DD}" type="parTrans" cxnId="{EE35EB79-B1F6-410A-8F98-5D724C8917A1}">
      <dgm:prSet/>
      <dgm:spPr/>
      <dgm:t>
        <a:bodyPr/>
        <a:lstStyle/>
        <a:p>
          <a:endParaRPr lang="es-MX" sz="4000"/>
        </a:p>
      </dgm:t>
    </dgm:pt>
    <dgm:pt modelId="{99413BE0-53AB-40CE-A6E3-14A049082369}" type="sibTrans" cxnId="{EE35EB79-B1F6-410A-8F98-5D724C8917A1}">
      <dgm:prSet/>
      <dgm:spPr/>
      <dgm:t>
        <a:bodyPr/>
        <a:lstStyle/>
        <a:p>
          <a:endParaRPr lang="es-MX" sz="4000"/>
        </a:p>
      </dgm:t>
    </dgm:pt>
    <dgm:pt modelId="{69E240D4-C9EB-485F-B84D-32D4D48A6876}">
      <dgm:prSet custT="1"/>
      <dgm:spPr/>
      <dgm:t>
        <a:bodyPr/>
        <a:lstStyle/>
        <a:p>
          <a:r>
            <a:rPr lang="es-MX" sz="1050" dirty="0"/>
            <a:t>Simulacros</a:t>
          </a:r>
        </a:p>
      </dgm:t>
    </dgm:pt>
    <dgm:pt modelId="{122CB759-FACF-4FAF-92C8-D8D06F97F607}" type="parTrans" cxnId="{C3418865-2663-4E84-98E5-A60359660105}">
      <dgm:prSet/>
      <dgm:spPr/>
      <dgm:t>
        <a:bodyPr/>
        <a:lstStyle/>
        <a:p>
          <a:endParaRPr lang="es-MX" sz="4000"/>
        </a:p>
      </dgm:t>
    </dgm:pt>
    <dgm:pt modelId="{EA71A35F-88CB-4679-9E05-3704A8978AB3}" type="sibTrans" cxnId="{C3418865-2663-4E84-98E5-A60359660105}">
      <dgm:prSet/>
      <dgm:spPr/>
      <dgm:t>
        <a:bodyPr/>
        <a:lstStyle/>
        <a:p>
          <a:endParaRPr lang="es-MX" sz="4000"/>
        </a:p>
      </dgm:t>
    </dgm:pt>
    <dgm:pt modelId="{24FCA3B0-5BF7-4276-92EC-2C53B944CBB7}">
      <dgm:prSet custT="1"/>
      <dgm:spPr/>
      <dgm:t>
        <a:bodyPr/>
        <a:lstStyle/>
        <a:p>
          <a:r>
            <a:rPr lang="es-MX" sz="1050" dirty="0"/>
            <a:t>Comités Comunitarios</a:t>
          </a:r>
        </a:p>
      </dgm:t>
    </dgm:pt>
    <dgm:pt modelId="{C8EA1209-5EA1-434D-8FF7-FBB560FD7D66}" type="parTrans" cxnId="{8D3E1C6E-103D-4C27-AF94-4E5E25F743F4}">
      <dgm:prSet/>
      <dgm:spPr/>
      <dgm:t>
        <a:bodyPr/>
        <a:lstStyle/>
        <a:p>
          <a:endParaRPr lang="es-MX" sz="4000"/>
        </a:p>
      </dgm:t>
    </dgm:pt>
    <dgm:pt modelId="{4D9EC854-C4DD-41E0-9F70-B471F6C836DB}" type="sibTrans" cxnId="{8D3E1C6E-103D-4C27-AF94-4E5E25F743F4}">
      <dgm:prSet/>
      <dgm:spPr/>
      <dgm:t>
        <a:bodyPr/>
        <a:lstStyle/>
        <a:p>
          <a:endParaRPr lang="es-MX" sz="4000"/>
        </a:p>
      </dgm:t>
    </dgm:pt>
    <dgm:pt modelId="{D3699A40-0465-4733-9ADA-1500909EFB74}">
      <dgm:prSet custT="1"/>
      <dgm:spPr/>
      <dgm:t>
        <a:bodyPr/>
        <a:lstStyle/>
        <a:p>
          <a:r>
            <a:rPr lang="es-MX" sz="1050" dirty="0"/>
            <a:t>PROCEDA</a:t>
          </a:r>
        </a:p>
      </dgm:t>
    </dgm:pt>
    <dgm:pt modelId="{7645BFFD-6483-417D-830E-0326606C3BF1}" type="parTrans" cxnId="{E817AE43-4920-43FB-B591-69A591BF6CB7}">
      <dgm:prSet/>
      <dgm:spPr/>
      <dgm:t>
        <a:bodyPr/>
        <a:lstStyle/>
        <a:p>
          <a:endParaRPr lang="es-MX" sz="4000"/>
        </a:p>
      </dgm:t>
    </dgm:pt>
    <dgm:pt modelId="{49A34F02-13AF-4829-AA55-B88BA3FC9397}" type="sibTrans" cxnId="{E817AE43-4920-43FB-B591-69A591BF6CB7}">
      <dgm:prSet/>
      <dgm:spPr/>
      <dgm:t>
        <a:bodyPr/>
        <a:lstStyle/>
        <a:p>
          <a:endParaRPr lang="es-MX" sz="4000"/>
        </a:p>
      </dgm:t>
    </dgm:pt>
    <dgm:pt modelId="{60913C4A-12EC-4EC2-AC53-6F73D8E14AF0}">
      <dgm:prSet custT="1"/>
      <dgm:spPr/>
      <dgm:t>
        <a:bodyPr/>
        <a:lstStyle/>
        <a:p>
          <a:r>
            <a:rPr lang="es-MX" sz="1050" dirty="0"/>
            <a:t>Eventos</a:t>
          </a:r>
        </a:p>
      </dgm:t>
    </dgm:pt>
    <dgm:pt modelId="{68E0BAB7-53FF-40F9-AD16-FD0A5F1FB057}" type="parTrans" cxnId="{2713BBFE-F085-4B21-BBDA-30907B88F4EF}">
      <dgm:prSet/>
      <dgm:spPr/>
      <dgm:t>
        <a:bodyPr/>
        <a:lstStyle/>
        <a:p>
          <a:endParaRPr lang="es-MX" sz="4000"/>
        </a:p>
      </dgm:t>
    </dgm:pt>
    <dgm:pt modelId="{17C388C0-4A18-4B0D-A628-568DF470BDE7}" type="sibTrans" cxnId="{2713BBFE-F085-4B21-BBDA-30907B88F4EF}">
      <dgm:prSet/>
      <dgm:spPr/>
      <dgm:t>
        <a:bodyPr/>
        <a:lstStyle/>
        <a:p>
          <a:endParaRPr lang="es-MX" sz="4000"/>
        </a:p>
      </dgm:t>
    </dgm:pt>
    <dgm:pt modelId="{688E5142-DD06-4821-8486-E3CD603EA887}">
      <dgm:prSet custT="1"/>
      <dgm:spPr/>
      <dgm:t>
        <a:bodyPr/>
        <a:lstStyle/>
        <a:p>
          <a:r>
            <a:rPr lang="es-MX" sz="1050" dirty="0"/>
            <a:t>Refugios</a:t>
          </a:r>
        </a:p>
      </dgm:t>
    </dgm:pt>
    <dgm:pt modelId="{AD1EB3C2-9F0F-4A96-9616-85B2D0E73C99}" type="parTrans" cxnId="{11930726-EE00-422B-A192-D0BE2D8408A1}">
      <dgm:prSet/>
      <dgm:spPr/>
      <dgm:t>
        <a:bodyPr/>
        <a:lstStyle/>
        <a:p>
          <a:endParaRPr lang="es-MX" sz="4000"/>
        </a:p>
      </dgm:t>
    </dgm:pt>
    <dgm:pt modelId="{83163828-9C0F-4767-944A-9B6FE2131E04}" type="sibTrans" cxnId="{11930726-EE00-422B-A192-D0BE2D8408A1}">
      <dgm:prSet/>
      <dgm:spPr/>
      <dgm:t>
        <a:bodyPr/>
        <a:lstStyle/>
        <a:p>
          <a:endParaRPr lang="es-MX" sz="4000"/>
        </a:p>
      </dgm:t>
    </dgm:pt>
    <dgm:pt modelId="{847C1F51-206B-4F81-8674-9EB7E79DE04E}">
      <dgm:prSet custT="1"/>
      <dgm:spPr/>
      <dgm:t>
        <a:bodyPr/>
        <a:lstStyle/>
        <a:p>
          <a:r>
            <a:rPr lang="es-MX" sz="1050" dirty="0"/>
            <a:t>Temperaturas y Precipitaciones</a:t>
          </a:r>
        </a:p>
      </dgm:t>
    </dgm:pt>
    <dgm:pt modelId="{2AF22DF5-5662-42CF-A52C-445EE089F384}" type="parTrans" cxnId="{DE53D0D2-2FD1-4A96-B0D2-4831C5DB40D6}">
      <dgm:prSet/>
      <dgm:spPr/>
      <dgm:t>
        <a:bodyPr/>
        <a:lstStyle/>
        <a:p>
          <a:endParaRPr lang="es-MX" sz="4000"/>
        </a:p>
      </dgm:t>
    </dgm:pt>
    <dgm:pt modelId="{CE6CC9DB-D53E-4101-AD3B-406963BCFA26}" type="sibTrans" cxnId="{DE53D0D2-2FD1-4A96-B0D2-4831C5DB40D6}">
      <dgm:prSet/>
      <dgm:spPr/>
      <dgm:t>
        <a:bodyPr/>
        <a:lstStyle/>
        <a:p>
          <a:endParaRPr lang="es-MX" sz="4000"/>
        </a:p>
      </dgm:t>
    </dgm:pt>
    <dgm:pt modelId="{B2A114D0-869E-4588-8F17-1231A2612B96}">
      <dgm:prSet custT="1"/>
      <dgm:spPr/>
      <dgm:t>
        <a:bodyPr/>
        <a:lstStyle/>
        <a:p>
          <a:r>
            <a:rPr lang="es-MX" sz="1050" dirty="0"/>
            <a:t>Atlas de Riesgos</a:t>
          </a:r>
        </a:p>
      </dgm:t>
    </dgm:pt>
    <dgm:pt modelId="{D7C5BD38-DAEA-484E-8208-448273C4F1CE}" type="parTrans" cxnId="{388B1A55-93E3-46E5-B9A1-7800B04AC08F}">
      <dgm:prSet/>
      <dgm:spPr/>
      <dgm:t>
        <a:bodyPr/>
        <a:lstStyle/>
        <a:p>
          <a:endParaRPr lang="es-MX" sz="4000"/>
        </a:p>
      </dgm:t>
    </dgm:pt>
    <dgm:pt modelId="{A02601CB-4DCC-44AA-BD59-9351D14240A7}" type="sibTrans" cxnId="{388B1A55-93E3-46E5-B9A1-7800B04AC08F}">
      <dgm:prSet/>
      <dgm:spPr/>
      <dgm:t>
        <a:bodyPr/>
        <a:lstStyle/>
        <a:p>
          <a:endParaRPr lang="es-MX" sz="4000"/>
        </a:p>
      </dgm:t>
    </dgm:pt>
    <dgm:pt modelId="{51033E4B-5B01-44A2-A3EA-DF9C6D482E62}">
      <dgm:prSet custT="1"/>
      <dgm:spPr/>
      <dgm:t>
        <a:bodyPr/>
        <a:lstStyle/>
        <a:p>
          <a:r>
            <a:rPr lang="es-MX" sz="1050" dirty="0"/>
            <a:t>Desastres (EDAN)</a:t>
          </a:r>
        </a:p>
      </dgm:t>
    </dgm:pt>
    <dgm:pt modelId="{13233515-ADB6-400C-BC54-AA4F855F49EB}" type="parTrans" cxnId="{7EDDDB36-0B6C-4B6A-B113-DE71C9E511AD}">
      <dgm:prSet/>
      <dgm:spPr/>
      <dgm:t>
        <a:bodyPr/>
        <a:lstStyle/>
        <a:p>
          <a:endParaRPr lang="es-MX" sz="4000"/>
        </a:p>
      </dgm:t>
    </dgm:pt>
    <dgm:pt modelId="{4FCD39E9-E217-4565-9F00-03A8AFA78E68}" type="sibTrans" cxnId="{7EDDDB36-0B6C-4B6A-B113-DE71C9E511AD}">
      <dgm:prSet/>
      <dgm:spPr/>
      <dgm:t>
        <a:bodyPr/>
        <a:lstStyle/>
        <a:p>
          <a:endParaRPr lang="es-MX" sz="4000"/>
        </a:p>
      </dgm:t>
    </dgm:pt>
    <dgm:pt modelId="{24457D3C-8929-4528-9F6C-D01C11E04EC4}" type="pres">
      <dgm:prSet presAssocID="{AD7AAC7C-24A8-4C9E-B72A-D1EF40E2106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E9D3300F-A685-4AEE-855E-8D98CE377737}" type="pres">
      <dgm:prSet presAssocID="{5E88A174-EE2D-4EBE-A1F8-FFD6FB4F0481}" presName="dummy" presStyleCnt="0"/>
      <dgm:spPr/>
    </dgm:pt>
    <dgm:pt modelId="{90EAE0C3-3073-4213-B30A-0CFEB4F60906}" type="pres">
      <dgm:prSet presAssocID="{5E88A174-EE2D-4EBE-A1F8-FFD6FB4F0481}" presName="node" presStyleLbl="revTx" presStyleIdx="0" presStyleCnt="12" custScaleX="16399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A569EBC-7476-4D4C-91E6-F5FD63ABDE1F}" type="pres">
      <dgm:prSet presAssocID="{20474FE5-3BB8-42FE-A9CE-BBA0CAF8611F}" presName="sibTrans" presStyleLbl="node1" presStyleIdx="0" presStyleCnt="12"/>
      <dgm:spPr/>
      <dgm:t>
        <a:bodyPr/>
        <a:lstStyle/>
        <a:p>
          <a:endParaRPr lang="es-MX"/>
        </a:p>
      </dgm:t>
    </dgm:pt>
    <dgm:pt modelId="{FC9B065B-8510-4B41-BCD4-A131D4F0D465}" type="pres">
      <dgm:prSet presAssocID="{9B15807C-A37E-4B20-A20F-749A7B9E6DB5}" presName="dummy" presStyleCnt="0"/>
      <dgm:spPr/>
    </dgm:pt>
    <dgm:pt modelId="{0D6D11E3-1EFA-461B-A999-64559F12223C}" type="pres">
      <dgm:prSet presAssocID="{9B15807C-A37E-4B20-A20F-749A7B9E6DB5}" presName="node" presStyleLbl="revTx" presStyleIdx="1" presStyleCnt="12" custScaleX="21086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A49F14D-EFD6-4E98-838C-2A86A495E2A2}" type="pres">
      <dgm:prSet presAssocID="{09E0F310-4425-4A51-866A-004D5A46BB75}" presName="sibTrans" presStyleLbl="node1" presStyleIdx="1" presStyleCnt="12"/>
      <dgm:spPr/>
      <dgm:t>
        <a:bodyPr/>
        <a:lstStyle/>
        <a:p>
          <a:endParaRPr lang="es-MX"/>
        </a:p>
      </dgm:t>
    </dgm:pt>
    <dgm:pt modelId="{CDFE355D-076B-4FA4-9AB2-837FDF14074E}" type="pres">
      <dgm:prSet presAssocID="{56BA384B-07A7-4017-AD40-4DDC5ACD264A}" presName="dummy" presStyleCnt="0"/>
      <dgm:spPr/>
    </dgm:pt>
    <dgm:pt modelId="{6A307B05-518C-4062-83FC-A0D42C9B2EC4}" type="pres">
      <dgm:prSet presAssocID="{56BA384B-07A7-4017-AD40-4DDC5ACD264A}" presName="node" presStyleLbl="revTx" presStyleIdx="2" presStyleCnt="12" custScaleX="15192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C09CCEE-2C05-4822-A4B6-B6C76A13147F}" type="pres">
      <dgm:prSet presAssocID="{3428C8E2-D165-4300-9F97-A3E45967DA77}" presName="sibTrans" presStyleLbl="node1" presStyleIdx="2" presStyleCnt="12"/>
      <dgm:spPr/>
      <dgm:t>
        <a:bodyPr/>
        <a:lstStyle/>
        <a:p>
          <a:endParaRPr lang="es-MX"/>
        </a:p>
      </dgm:t>
    </dgm:pt>
    <dgm:pt modelId="{2B5E0A98-34B7-44A3-AE0A-EC432DA6A886}" type="pres">
      <dgm:prSet presAssocID="{222F28A0-423B-4665-8F43-2A577F364765}" presName="dummy" presStyleCnt="0"/>
      <dgm:spPr/>
    </dgm:pt>
    <dgm:pt modelId="{2CDC1947-A517-497C-8279-C7881DED60CC}" type="pres">
      <dgm:prSet presAssocID="{222F28A0-423B-4665-8F43-2A577F364765}" presName="node" presStyleLbl="revTx" presStyleIdx="3" presStyleCnt="12" custScaleX="17788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EF0267D-0AAD-42F3-8088-0F8F0714078D}" type="pres">
      <dgm:prSet presAssocID="{99413BE0-53AB-40CE-A6E3-14A049082369}" presName="sibTrans" presStyleLbl="node1" presStyleIdx="3" presStyleCnt="12"/>
      <dgm:spPr/>
      <dgm:t>
        <a:bodyPr/>
        <a:lstStyle/>
        <a:p>
          <a:endParaRPr lang="es-MX"/>
        </a:p>
      </dgm:t>
    </dgm:pt>
    <dgm:pt modelId="{C7C947D5-2D50-4B34-964D-F37BC9B9841D}" type="pres">
      <dgm:prSet presAssocID="{69E240D4-C9EB-485F-B84D-32D4D48A6876}" presName="dummy" presStyleCnt="0"/>
      <dgm:spPr/>
    </dgm:pt>
    <dgm:pt modelId="{C00A0816-3466-45E6-8136-186DC93C677C}" type="pres">
      <dgm:prSet presAssocID="{69E240D4-C9EB-485F-B84D-32D4D48A6876}" presName="node" presStyleLbl="revTx" presStyleIdx="4" presStyleCnt="12" custScaleX="18626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45CD364-2DFA-4168-9A53-938D5753908A}" type="pres">
      <dgm:prSet presAssocID="{EA71A35F-88CB-4679-9E05-3704A8978AB3}" presName="sibTrans" presStyleLbl="node1" presStyleIdx="4" presStyleCnt="12" custScaleX="111231"/>
      <dgm:spPr/>
      <dgm:t>
        <a:bodyPr/>
        <a:lstStyle/>
        <a:p>
          <a:endParaRPr lang="es-MX"/>
        </a:p>
      </dgm:t>
    </dgm:pt>
    <dgm:pt modelId="{61297996-B604-40A1-8D43-37104CEB9702}" type="pres">
      <dgm:prSet presAssocID="{24FCA3B0-5BF7-4276-92EC-2C53B944CBB7}" presName="dummy" presStyleCnt="0"/>
      <dgm:spPr/>
    </dgm:pt>
    <dgm:pt modelId="{B3B78E42-835A-4A92-9D82-17E7FC2AE9F5}" type="pres">
      <dgm:prSet presAssocID="{24FCA3B0-5BF7-4276-92EC-2C53B944CBB7}" presName="node" presStyleLbl="revTx" presStyleIdx="5" presStyleCnt="12" custScaleX="20099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6C432E4-DA3E-4325-8576-F85EAEBEFBFC}" type="pres">
      <dgm:prSet presAssocID="{4D9EC854-C4DD-41E0-9F70-B471F6C836DB}" presName="sibTrans" presStyleLbl="node1" presStyleIdx="5" presStyleCnt="12"/>
      <dgm:spPr/>
      <dgm:t>
        <a:bodyPr/>
        <a:lstStyle/>
        <a:p>
          <a:endParaRPr lang="es-MX"/>
        </a:p>
      </dgm:t>
    </dgm:pt>
    <dgm:pt modelId="{4FFFBDBF-B7CE-4528-A946-F2C663B60831}" type="pres">
      <dgm:prSet presAssocID="{D3699A40-0465-4733-9ADA-1500909EFB74}" presName="dummy" presStyleCnt="0"/>
      <dgm:spPr/>
    </dgm:pt>
    <dgm:pt modelId="{DC17445E-EBDA-4F6B-B241-ED347C5A680B}" type="pres">
      <dgm:prSet presAssocID="{D3699A40-0465-4733-9ADA-1500909EFB74}" presName="node" presStyleLbl="revTx" presStyleIdx="6" presStyleCnt="12" custScaleX="13877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CBB7F71-36EF-4ABA-911E-B415C880434E}" type="pres">
      <dgm:prSet presAssocID="{49A34F02-13AF-4829-AA55-B88BA3FC9397}" presName="sibTrans" presStyleLbl="node1" presStyleIdx="6" presStyleCnt="12"/>
      <dgm:spPr/>
      <dgm:t>
        <a:bodyPr/>
        <a:lstStyle/>
        <a:p>
          <a:endParaRPr lang="es-MX"/>
        </a:p>
      </dgm:t>
    </dgm:pt>
    <dgm:pt modelId="{6BCD17AE-C20F-4ECF-9F8D-AA1751B9600C}" type="pres">
      <dgm:prSet presAssocID="{60913C4A-12EC-4EC2-AC53-6F73D8E14AF0}" presName="dummy" presStyleCnt="0"/>
      <dgm:spPr/>
    </dgm:pt>
    <dgm:pt modelId="{7EBD8378-6094-4159-83BB-5472B4EFC40B}" type="pres">
      <dgm:prSet presAssocID="{60913C4A-12EC-4EC2-AC53-6F73D8E14AF0}" presName="node" presStyleLbl="revTx" presStyleIdx="7" presStyleCnt="1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5140621-3920-434C-82A1-D26D3B7A9F49}" type="pres">
      <dgm:prSet presAssocID="{17C388C0-4A18-4B0D-A628-568DF470BDE7}" presName="sibTrans" presStyleLbl="node1" presStyleIdx="7" presStyleCnt="12"/>
      <dgm:spPr/>
      <dgm:t>
        <a:bodyPr/>
        <a:lstStyle/>
        <a:p>
          <a:endParaRPr lang="es-MX"/>
        </a:p>
      </dgm:t>
    </dgm:pt>
    <dgm:pt modelId="{69722866-A926-4166-8CD7-39EECD6C4A27}" type="pres">
      <dgm:prSet presAssocID="{688E5142-DD06-4821-8486-E3CD603EA887}" presName="dummy" presStyleCnt="0"/>
      <dgm:spPr/>
    </dgm:pt>
    <dgm:pt modelId="{D14915A3-3CDB-4598-AC8C-1D69C54762F3}" type="pres">
      <dgm:prSet presAssocID="{688E5142-DD06-4821-8486-E3CD603EA887}" presName="node" presStyleLbl="revTx" presStyleIdx="8" presStyleCnt="12" custScaleX="16395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7ACB521-8793-48F6-A7CE-C2B628C0F70C}" type="pres">
      <dgm:prSet presAssocID="{83163828-9C0F-4767-944A-9B6FE2131E04}" presName="sibTrans" presStyleLbl="node1" presStyleIdx="8" presStyleCnt="12"/>
      <dgm:spPr/>
      <dgm:t>
        <a:bodyPr/>
        <a:lstStyle/>
        <a:p>
          <a:endParaRPr lang="es-MX"/>
        </a:p>
      </dgm:t>
    </dgm:pt>
    <dgm:pt modelId="{5F888A98-2392-4EB8-9641-76BD13FC4FF9}" type="pres">
      <dgm:prSet presAssocID="{847C1F51-206B-4F81-8674-9EB7E79DE04E}" presName="dummy" presStyleCnt="0"/>
      <dgm:spPr/>
    </dgm:pt>
    <dgm:pt modelId="{2A3F1C49-4424-417A-BACF-E59767FA6D7B}" type="pres">
      <dgm:prSet presAssocID="{847C1F51-206B-4F81-8674-9EB7E79DE04E}" presName="node" presStyleLbl="revTx" presStyleIdx="9" presStyleCnt="12" custScaleX="21470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0FC3812-25D4-4E7B-B66D-6C267956CF87}" type="pres">
      <dgm:prSet presAssocID="{CE6CC9DB-D53E-4101-AD3B-406963BCFA26}" presName="sibTrans" presStyleLbl="node1" presStyleIdx="9" presStyleCnt="12"/>
      <dgm:spPr/>
      <dgm:t>
        <a:bodyPr/>
        <a:lstStyle/>
        <a:p>
          <a:endParaRPr lang="es-MX"/>
        </a:p>
      </dgm:t>
    </dgm:pt>
    <dgm:pt modelId="{014A8B9F-E0D1-4F63-8A3D-8F4B86DA229E}" type="pres">
      <dgm:prSet presAssocID="{B2A114D0-869E-4588-8F17-1231A2612B96}" presName="dummy" presStyleCnt="0"/>
      <dgm:spPr/>
    </dgm:pt>
    <dgm:pt modelId="{F57B257C-8933-4F8E-9176-4FC7503D7B0C}" type="pres">
      <dgm:prSet presAssocID="{B2A114D0-869E-4588-8F17-1231A2612B96}" presName="node" presStyleLbl="revTx" presStyleIdx="10" presStyleCnt="1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6181529-3521-436D-A4E6-52F6E969E3AD}" type="pres">
      <dgm:prSet presAssocID="{A02601CB-4DCC-44AA-BD59-9351D14240A7}" presName="sibTrans" presStyleLbl="node1" presStyleIdx="10" presStyleCnt="12"/>
      <dgm:spPr/>
      <dgm:t>
        <a:bodyPr/>
        <a:lstStyle/>
        <a:p>
          <a:endParaRPr lang="es-MX"/>
        </a:p>
      </dgm:t>
    </dgm:pt>
    <dgm:pt modelId="{0E71095A-0C52-4C3E-A51E-A2DB2DB34238}" type="pres">
      <dgm:prSet presAssocID="{51033E4B-5B01-44A2-A3EA-DF9C6D482E62}" presName="dummy" presStyleCnt="0"/>
      <dgm:spPr/>
    </dgm:pt>
    <dgm:pt modelId="{6451FC11-6B24-4C60-AA24-7E78494FC487}" type="pres">
      <dgm:prSet presAssocID="{51033E4B-5B01-44A2-A3EA-DF9C6D482E62}" presName="node" presStyleLbl="revTx" presStyleIdx="11" presStyleCnt="12" custScaleX="15285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70F2909-7470-436D-ACE6-A445D1494116}" type="pres">
      <dgm:prSet presAssocID="{4FCD39E9-E217-4565-9F00-03A8AFA78E68}" presName="sibTrans" presStyleLbl="node1" presStyleIdx="11" presStyleCnt="12"/>
      <dgm:spPr/>
      <dgm:t>
        <a:bodyPr/>
        <a:lstStyle/>
        <a:p>
          <a:endParaRPr lang="es-MX"/>
        </a:p>
      </dgm:t>
    </dgm:pt>
  </dgm:ptLst>
  <dgm:cxnLst>
    <dgm:cxn modelId="{EE35EB79-B1F6-410A-8F98-5D724C8917A1}" srcId="{AD7AAC7C-24A8-4C9E-B72A-D1EF40E21061}" destId="{222F28A0-423B-4665-8F43-2A577F364765}" srcOrd="3" destOrd="0" parTransId="{27044DB3-8F26-4187-9388-E30455D762DD}" sibTransId="{99413BE0-53AB-40CE-A6E3-14A049082369}"/>
    <dgm:cxn modelId="{086DA0D2-47C7-463E-AC82-EAF438A8B4A2}" type="presOf" srcId="{D3699A40-0465-4733-9ADA-1500909EFB74}" destId="{DC17445E-EBDA-4F6B-B241-ED347C5A680B}" srcOrd="0" destOrd="0" presId="urn:microsoft.com/office/officeart/2005/8/layout/cycle1"/>
    <dgm:cxn modelId="{2713BBFE-F085-4B21-BBDA-30907B88F4EF}" srcId="{AD7AAC7C-24A8-4C9E-B72A-D1EF40E21061}" destId="{60913C4A-12EC-4EC2-AC53-6F73D8E14AF0}" srcOrd="7" destOrd="0" parTransId="{68E0BAB7-53FF-40F9-AD16-FD0A5F1FB057}" sibTransId="{17C388C0-4A18-4B0D-A628-568DF470BDE7}"/>
    <dgm:cxn modelId="{94C2FCD8-0108-4683-A1A6-BAF200BB599D}" type="presOf" srcId="{60913C4A-12EC-4EC2-AC53-6F73D8E14AF0}" destId="{7EBD8378-6094-4159-83BB-5472B4EFC40B}" srcOrd="0" destOrd="0" presId="urn:microsoft.com/office/officeart/2005/8/layout/cycle1"/>
    <dgm:cxn modelId="{51905C49-880F-4391-BAEB-617DACD0D549}" type="presOf" srcId="{B2A114D0-869E-4588-8F17-1231A2612B96}" destId="{F57B257C-8933-4F8E-9176-4FC7503D7B0C}" srcOrd="0" destOrd="0" presId="urn:microsoft.com/office/officeart/2005/8/layout/cycle1"/>
    <dgm:cxn modelId="{C3418865-2663-4E84-98E5-A60359660105}" srcId="{AD7AAC7C-24A8-4C9E-B72A-D1EF40E21061}" destId="{69E240D4-C9EB-485F-B84D-32D4D48A6876}" srcOrd="4" destOrd="0" parTransId="{122CB759-FACF-4FAF-92C8-D8D06F97F607}" sibTransId="{EA71A35F-88CB-4679-9E05-3704A8978AB3}"/>
    <dgm:cxn modelId="{9554035A-026B-4FDC-9CCC-AAAD77893C37}" type="presOf" srcId="{56BA384B-07A7-4017-AD40-4DDC5ACD264A}" destId="{6A307B05-518C-4062-83FC-A0D42C9B2EC4}" srcOrd="0" destOrd="0" presId="urn:microsoft.com/office/officeart/2005/8/layout/cycle1"/>
    <dgm:cxn modelId="{AE8F5622-72BE-4769-8A8B-FCEEDBC4BF33}" type="presOf" srcId="{51033E4B-5B01-44A2-A3EA-DF9C6D482E62}" destId="{6451FC11-6B24-4C60-AA24-7E78494FC487}" srcOrd="0" destOrd="0" presId="urn:microsoft.com/office/officeart/2005/8/layout/cycle1"/>
    <dgm:cxn modelId="{8D3E1C6E-103D-4C27-AF94-4E5E25F743F4}" srcId="{AD7AAC7C-24A8-4C9E-B72A-D1EF40E21061}" destId="{24FCA3B0-5BF7-4276-92EC-2C53B944CBB7}" srcOrd="5" destOrd="0" parTransId="{C8EA1209-5EA1-434D-8FF7-FBB560FD7D66}" sibTransId="{4D9EC854-C4DD-41E0-9F70-B471F6C836DB}"/>
    <dgm:cxn modelId="{0D05F3D6-8EFC-41F1-98C8-AA3DF0A8C641}" type="presOf" srcId="{A02601CB-4DCC-44AA-BD59-9351D14240A7}" destId="{66181529-3521-436D-A4E6-52F6E969E3AD}" srcOrd="0" destOrd="0" presId="urn:microsoft.com/office/officeart/2005/8/layout/cycle1"/>
    <dgm:cxn modelId="{D8C551C2-076C-4366-9AC4-B349D4B9AE22}" type="presOf" srcId="{EA71A35F-88CB-4679-9E05-3704A8978AB3}" destId="{545CD364-2DFA-4168-9A53-938D5753908A}" srcOrd="0" destOrd="0" presId="urn:microsoft.com/office/officeart/2005/8/layout/cycle1"/>
    <dgm:cxn modelId="{3AB55C1C-0692-4A49-822A-E844FA36ED6E}" type="presOf" srcId="{688E5142-DD06-4821-8486-E3CD603EA887}" destId="{D14915A3-3CDB-4598-AC8C-1D69C54762F3}" srcOrd="0" destOrd="0" presId="urn:microsoft.com/office/officeart/2005/8/layout/cycle1"/>
    <dgm:cxn modelId="{1F187B38-8C56-48FD-8C58-B4C8E245A0B2}" type="presOf" srcId="{24FCA3B0-5BF7-4276-92EC-2C53B944CBB7}" destId="{B3B78E42-835A-4A92-9D82-17E7FC2AE9F5}" srcOrd="0" destOrd="0" presId="urn:microsoft.com/office/officeart/2005/8/layout/cycle1"/>
    <dgm:cxn modelId="{0CF293D4-8BFD-4853-8B31-D6C1FA5FF76C}" type="presOf" srcId="{222F28A0-423B-4665-8F43-2A577F364765}" destId="{2CDC1947-A517-497C-8279-C7881DED60CC}" srcOrd="0" destOrd="0" presId="urn:microsoft.com/office/officeart/2005/8/layout/cycle1"/>
    <dgm:cxn modelId="{0756D4FB-D70D-416F-A620-B9B3640F4675}" type="presOf" srcId="{AD7AAC7C-24A8-4C9E-B72A-D1EF40E21061}" destId="{24457D3C-8929-4528-9F6C-D01C11E04EC4}" srcOrd="0" destOrd="0" presId="urn:microsoft.com/office/officeart/2005/8/layout/cycle1"/>
    <dgm:cxn modelId="{DE53D0D2-2FD1-4A96-B0D2-4831C5DB40D6}" srcId="{AD7AAC7C-24A8-4C9E-B72A-D1EF40E21061}" destId="{847C1F51-206B-4F81-8674-9EB7E79DE04E}" srcOrd="9" destOrd="0" parTransId="{2AF22DF5-5662-42CF-A52C-445EE089F384}" sibTransId="{CE6CC9DB-D53E-4101-AD3B-406963BCFA26}"/>
    <dgm:cxn modelId="{449538CC-1E25-4AC1-97A8-590BC991F12B}" type="presOf" srcId="{17C388C0-4A18-4B0D-A628-568DF470BDE7}" destId="{75140621-3920-434C-82A1-D26D3B7A9F49}" srcOrd="0" destOrd="0" presId="urn:microsoft.com/office/officeart/2005/8/layout/cycle1"/>
    <dgm:cxn modelId="{11F513C0-654C-441A-B1E4-488E1D608566}" type="presOf" srcId="{69E240D4-C9EB-485F-B84D-32D4D48A6876}" destId="{C00A0816-3466-45E6-8136-186DC93C677C}" srcOrd="0" destOrd="0" presId="urn:microsoft.com/office/officeart/2005/8/layout/cycle1"/>
    <dgm:cxn modelId="{7A0CBAF7-3EC9-48D5-B85F-F694D4207901}" type="presOf" srcId="{49A34F02-13AF-4829-AA55-B88BA3FC9397}" destId="{0CBB7F71-36EF-4ABA-911E-B415C880434E}" srcOrd="0" destOrd="0" presId="urn:microsoft.com/office/officeart/2005/8/layout/cycle1"/>
    <dgm:cxn modelId="{C5CF5D18-281A-4464-B65E-2F841D962C1F}" type="presOf" srcId="{CE6CC9DB-D53E-4101-AD3B-406963BCFA26}" destId="{20FC3812-25D4-4E7B-B66D-6C267956CF87}" srcOrd="0" destOrd="0" presId="urn:microsoft.com/office/officeart/2005/8/layout/cycle1"/>
    <dgm:cxn modelId="{E06B7BD0-733A-4CF3-8C0D-44B3A6FE6309}" type="presOf" srcId="{847C1F51-206B-4F81-8674-9EB7E79DE04E}" destId="{2A3F1C49-4424-417A-BACF-E59767FA6D7B}" srcOrd="0" destOrd="0" presId="urn:microsoft.com/office/officeart/2005/8/layout/cycle1"/>
    <dgm:cxn modelId="{E56ABB88-0ABC-41D5-8F96-1B6623FBF19D}" type="presOf" srcId="{3428C8E2-D165-4300-9F97-A3E45967DA77}" destId="{9C09CCEE-2C05-4822-A4B6-B6C76A13147F}" srcOrd="0" destOrd="0" presId="urn:microsoft.com/office/officeart/2005/8/layout/cycle1"/>
    <dgm:cxn modelId="{DE4EB9AE-7804-43EB-9FD7-FE19796801FC}" srcId="{AD7AAC7C-24A8-4C9E-B72A-D1EF40E21061}" destId="{56BA384B-07A7-4017-AD40-4DDC5ACD264A}" srcOrd="2" destOrd="0" parTransId="{8D443866-6236-4666-81AE-96939AAC83C9}" sibTransId="{3428C8E2-D165-4300-9F97-A3E45967DA77}"/>
    <dgm:cxn modelId="{B1EAF265-7C7B-416F-AD87-428EEDC340A1}" type="presOf" srcId="{99413BE0-53AB-40CE-A6E3-14A049082369}" destId="{8EF0267D-0AAD-42F3-8088-0F8F0714078D}" srcOrd="0" destOrd="0" presId="urn:microsoft.com/office/officeart/2005/8/layout/cycle1"/>
    <dgm:cxn modelId="{888D197F-1360-4256-8FAB-34C83497CCE0}" type="presOf" srcId="{83163828-9C0F-4767-944A-9B6FE2131E04}" destId="{07ACB521-8793-48F6-A7CE-C2B628C0F70C}" srcOrd="0" destOrd="0" presId="urn:microsoft.com/office/officeart/2005/8/layout/cycle1"/>
    <dgm:cxn modelId="{E817AE43-4920-43FB-B591-69A591BF6CB7}" srcId="{AD7AAC7C-24A8-4C9E-B72A-D1EF40E21061}" destId="{D3699A40-0465-4733-9ADA-1500909EFB74}" srcOrd="6" destOrd="0" parTransId="{7645BFFD-6483-417D-830E-0326606C3BF1}" sibTransId="{49A34F02-13AF-4829-AA55-B88BA3FC9397}"/>
    <dgm:cxn modelId="{FF1E75E6-662B-46F1-8C06-83279017F48E}" srcId="{AD7AAC7C-24A8-4C9E-B72A-D1EF40E21061}" destId="{5E88A174-EE2D-4EBE-A1F8-FFD6FB4F0481}" srcOrd="0" destOrd="0" parTransId="{625F3329-91B5-42EE-8BA3-FAECB3161DBA}" sibTransId="{20474FE5-3BB8-42FE-A9CE-BBA0CAF8611F}"/>
    <dgm:cxn modelId="{11930726-EE00-422B-A192-D0BE2D8408A1}" srcId="{AD7AAC7C-24A8-4C9E-B72A-D1EF40E21061}" destId="{688E5142-DD06-4821-8486-E3CD603EA887}" srcOrd="8" destOrd="0" parTransId="{AD1EB3C2-9F0F-4A96-9616-85B2D0E73C99}" sibTransId="{83163828-9C0F-4767-944A-9B6FE2131E04}"/>
    <dgm:cxn modelId="{388B1A55-93E3-46E5-B9A1-7800B04AC08F}" srcId="{AD7AAC7C-24A8-4C9E-B72A-D1EF40E21061}" destId="{B2A114D0-869E-4588-8F17-1231A2612B96}" srcOrd="10" destOrd="0" parTransId="{D7C5BD38-DAEA-484E-8208-448273C4F1CE}" sibTransId="{A02601CB-4DCC-44AA-BD59-9351D14240A7}"/>
    <dgm:cxn modelId="{DA05DC83-78D6-4C9E-8D32-52979C656B90}" type="presOf" srcId="{9B15807C-A37E-4B20-A20F-749A7B9E6DB5}" destId="{0D6D11E3-1EFA-461B-A999-64559F12223C}" srcOrd="0" destOrd="0" presId="urn:microsoft.com/office/officeart/2005/8/layout/cycle1"/>
    <dgm:cxn modelId="{EA9F99E2-5E30-4486-A4F6-AA73515E62F6}" type="presOf" srcId="{09E0F310-4425-4A51-866A-004D5A46BB75}" destId="{0A49F14D-EFD6-4E98-838C-2A86A495E2A2}" srcOrd="0" destOrd="0" presId="urn:microsoft.com/office/officeart/2005/8/layout/cycle1"/>
    <dgm:cxn modelId="{3A04FF54-DA89-4D72-8EF4-DE8921FB2D16}" type="presOf" srcId="{4FCD39E9-E217-4565-9F00-03A8AFA78E68}" destId="{270F2909-7470-436D-ACE6-A445D1494116}" srcOrd="0" destOrd="0" presId="urn:microsoft.com/office/officeart/2005/8/layout/cycle1"/>
    <dgm:cxn modelId="{7EDDDB36-0B6C-4B6A-B113-DE71C9E511AD}" srcId="{AD7AAC7C-24A8-4C9E-B72A-D1EF40E21061}" destId="{51033E4B-5B01-44A2-A3EA-DF9C6D482E62}" srcOrd="11" destOrd="0" parTransId="{13233515-ADB6-400C-BC54-AA4F855F49EB}" sibTransId="{4FCD39E9-E217-4565-9F00-03A8AFA78E68}"/>
    <dgm:cxn modelId="{0A9BD11A-3AF7-4014-B9C3-378751B92917}" srcId="{AD7AAC7C-24A8-4C9E-B72A-D1EF40E21061}" destId="{9B15807C-A37E-4B20-A20F-749A7B9E6DB5}" srcOrd="1" destOrd="0" parTransId="{2B0B5278-B4FE-4C01-B180-B7373203684D}" sibTransId="{09E0F310-4425-4A51-866A-004D5A46BB75}"/>
    <dgm:cxn modelId="{CDB7A47C-6B86-46B1-B91C-C3A6F2635CEC}" type="presOf" srcId="{20474FE5-3BB8-42FE-A9CE-BBA0CAF8611F}" destId="{EA569EBC-7476-4D4C-91E6-F5FD63ABDE1F}" srcOrd="0" destOrd="0" presId="urn:microsoft.com/office/officeart/2005/8/layout/cycle1"/>
    <dgm:cxn modelId="{A5F1BF58-AF3C-44B3-9470-9D3DF3F8C6CE}" type="presOf" srcId="{4D9EC854-C4DD-41E0-9F70-B471F6C836DB}" destId="{26C432E4-DA3E-4325-8576-F85EAEBEFBFC}" srcOrd="0" destOrd="0" presId="urn:microsoft.com/office/officeart/2005/8/layout/cycle1"/>
    <dgm:cxn modelId="{BA87F89E-3D12-4B38-903B-AD2992567FC4}" type="presOf" srcId="{5E88A174-EE2D-4EBE-A1F8-FFD6FB4F0481}" destId="{90EAE0C3-3073-4213-B30A-0CFEB4F60906}" srcOrd="0" destOrd="0" presId="urn:microsoft.com/office/officeart/2005/8/layout/cycle1"/>
    <dgm:cxn modelId="{D2084811-D47A-4CAD-BE16-341FF117365D}" type="presParOf" srcId="{24457D3C-8929-4528-9F6C-D01C11E04EC4}" destId="{E9D3300F-A685-4AEE-855E-8D98CE377737}" srcOrd="0" destOrd="0" presId="urn:microsoft.com/office/officeart/2005/8/layout/cycle1"/>
    <dgm:cxn modelId="{1B27179C-B87E-4873-A4EC-DF8EFCA1C571}" type="presParOf" srcId="{24457D3C-8929-4528-9F6C-D01C11E04EC4}" destId="{90EAE0C3-3073-4213-B30A-0CFEB4F60906}" srcOrd="1" destOrd="0" presId="urn:microsoft.com/office/officeart/2005/8/layout/cycle1"/>
    <dgm:cxn modelId="{19E7A188-5AF2-496B-BED7-3CAA0BB86BFC}" type="presParOf" srcId="{24457D3C-8929-4528-9F6C-D01C11E04EC4}" destId="{EA569EBC-7476-4D4C-91E6-F5FD63ABDE1F}" srcOrd="2" destOrd="0" presId="urn:microsoft.com/office/officeart/2005/8/layout/cycle1"/>
    <dgm:cxn modelId="{BD240CF6-7FB1-463F-BB89-318C36B87FCA}" type="presParOf" srcId="{24457D3C-8929-4528-9F6C-D01C11E04EC4}" destId="{FC9B065B-8510-4B41-BCD4-A131D4F0D465}" srcOrd="3" destOrd="0" presId="urn:microsoft.com/office/officeart/2005/8/layout/cycle1"/>
    <dgm:cxn modelId="{85326656-8A88-4551-9FEB-1107DDA6F857}" type="presParOf" srcId="{24457D3C-8929-4528-9F6C-D01C11E04EC4}" destId="{0D6D11E3-1EFA-461B-A999-64559F12223C}" srcOrd="4" destOrd="0" presId="urn:microsoft.com/office/officeart/2005/8/layout/cycle1"/>
    <dgm:cxn modelId="{308299EC-DB24-4BB0-A169-4246DD8D9E8F}" type="presParOf" srcId="{24457D3C-8929-4528-9F6C-D01C11E04EC4}" destId="{0A49F14D-EFD6-4E98-838C-2A86A495E2A2}" srcOrd="5" destOrd="0" presId="urn:microsoft.com/office/officeart/2005/8/layout/cycle1"/>
    <dgm:cxn modelId="{18E9D99D-8710-44C9-AFB1-6DDA5905414B}" type="presParOf" srcId="{24457D3C-8929-4528-9F6C-D01C11E04EC4}" destId="{CDFE355D-076B-4FA4-9AB2-837FDF14074E}" srcOrd="6" destOrd="0" presId="urn:microsoft.com/office/officeart/2005/8/layout/cycle1"/>
    <dgm:cxn modelId="{E8610B56-D039-4B0E-8DB8-32FABE0BB171}" type="presParOf" srcId="{24457D3C-8929-4528-9F6C-D01C11E04EC4}" destId="{6A307B05-518C-4062-83FC-A0D42C9B2EC4}" srcOrd="7" destOrd="0" presId="urn:microsoft.com/office/officeart/2005/8/layout/cycle1"/>
    <dgm:cxn modelId="{EB423DF9-A31E-4D74-ACA6-A8B0DF83C41B}" type="presParOf" srcId="{24457D3C-8929-4528-9F6C-D01C11E04EC4}" destId="{9C09CCEE-2C05-4822-A4B6-B6C76A13147F}" srcOrd="8" destOrd="0" presId="urn:microsoft.com/office/officeart/2005/8/layout/cycle1"/>
    <dgm:cxn modelId="{B9BCE100-4E74-4E9D-B398-C533C5EA1207}" type="presParOf" srcId="{24457D3C-8929-4528-9F6C-D01C11E04EC4}" destId="{2B5E0A98-34B7-44A3-AE0A-EC432DA6A886}" srcOrd="9" destOrd="0" presId="urn:microsoft.com/office/officeart/2005/8/layout/cycle1"/>
    <dgm:cxn modelId="{9394F83B-1480-4DE5-B731-0E060A266269}" type="presParOf" srcId="{24457D3C-8929-4528-9F6C-D01C11E04EC4}" destId="{2CDC1947-A517-497C-8279-C7881DED60CC}" srcOrd="10" destOrd="0" presId="urn:microsoft.com/office/officeart/2005/8/layout/cycle1"/>
    <dgm:cxn modelId="{E342B314-4EA9-4405-A0A9-4C0648E1921D}" type="presParOf" srcId="{24457D3C-8929-4528-9F6C-D01C11E04EC4}" destId="{8EF0267D-0AAD-42F3-8088-0F8F0714078D}" srcOrd="11" destOrd="0" presId="urn:microsoft.com/office/officeart/2005/8/layout/cycle1"/>
    <dgm:cxn modelId="{01DBD6BB-45FC-4278-97F6-90C98B66BA87}" type="presParOf" srcId="{24457D3C-8929-4528-9F6C-D01C11E04EC4}" destId="{C7C947D5-2D50-4B34-964D-F37BC9B9841D}" srcOrd="12" destOrd="0" presId="urn:microsoft.com/office/officeart/2005/8/layout/cycle1"/>
    <dgm:cxn modelId="{066A8F38-4AFC-4FB1-B86D-AC902E465C72}" type="presParOf" srcId="{24457D3C-8929-4528-9F6C-D01C11E04EC4}" destId="{C00A0816-3466-45E6-8136-186DC93C677C}" srcOrd="13" destOrd="0" presId="urn:microsoft.com/office/officeart/2005/8/layout/cycle1"/>
    <dgm:cxn modelId="{FA56F5A3-0BAB-4AE4-99F0-8F99FB4AD0B8}" type="presParOf" srcId="{24457D3C-8929-4528-9F6C-D01C11E04EC4}" destId="{545CD364-2DFA-4168-9A53-938D5753908A}" srcOrd="14" destOrd="0" presId="urn:microsoft.com/office/officeart/2005/8/layout/cycle1"/>
    <dgm:cxn modelId="{A829156A-210C-45D5-929D-E279A25A86FF}" type="presParOf" srcId="{24457D3C-8929-4528-9F6C-D01C11E04EC4}" destId="{61297996-B604-40A1-8D43-37104CEB9702}" srcOrd="15" destOrd="0" presId="urn:microsoft.com/office/officeart/2005/8/layout/cycle1"/>
    <dgm:cxn modelId="{D0C9EC28-7CAE-46CF-9B11-F9572F78FA4A}" type="presParOf" srcId="{24457D3C-8929-4528-9F6C-D01C11E04EC4}" destId="{B3B78E42-835A-4A92-9D82-17E7FC2AE9F5}" srcOrd="16" destOrd="0" presId="urn:microsoft.com/office/officeart/2005/8/layout/cycle1"/>
    <dgm:cxn modelId="{0E5BD5AB-9F16-4390-BF1F-F7C40A627D12}" type="presParOf" srcId="{24457D3C-8929-4528-9F6C-D01C11E04EC4}" destId="{26C432E4-DA3E-4325-8576-F85EAEBEFBFC}" srcOrd="17" destOrd="0" presId="urn:microsoft.com/office/officeart/2005/8/layout/cycle1"/>
    <dgm:cxn modelId="{F39AF15D-9330-4491-B49A-97DBC25F73F8}" type="presParOf" srcId="{24457D3C-8929-4528-9F6C-D01C11E04EC4}" destId="{4FFFBDBF-B7CE-4528-A946-F2C663B60831}" srcOrd="18" destOrd="0" presId="urn:microsoft.com/office/officeart/2005/8/layout/cycle1"/>
    <dgm:cxn modelId="{1057DBD3-3420-412E-910F-20E72292380A}" type="presParOf" srcId="{24457D3C-8929-4528-9F6C-D01C11E04EC4}" destId="{DC17445E-EBDA-4F6B-B241-ED347C5A680B}" srcOrd="19" destOrd="0" presId="urn:microsoft.com/office/officeart/2005/8/layout/cycle1"/>
    <dgm:cxn modelId="{51385D61-C2BB-4015-9AE0-21A356F433F0}" type="presParOf" srcId="{24457D3C-8929-4528-9F6C-D01C11E04EC4}" destId="{0CBB7F71-36EF-4ABA-911E-B415C880434E}" srcOrd="20" destOrd="0" presId="urn:microsoft.com/office/officeart/2005/8/layout/cycle1"/>
    <dgm:cxn modelId="{D4710A52-3C6B-4DD1-BF42-E616C3DE8FF0}" type="presParOf" srcId="{24457D3C-8929-4528-9F6C-D01C11E04EC4}" destId="{6BCD17AE-C20F-4ECF-9F8D-AA1751B9600C}" srcOrd="21" destOrd="0" presId="urn:microsoft.com/office/officeart/2005/8/layout/cycle1"/>
    <dgm:cxn modelId="{7D87020E-2022-4B7C-9FE8-C6F188C7B60B}" type="presParOf" srcId="{24457D3C-8929-4528-9F6C-D01C11E04EC4}" destId="{7EBD8378-6094-4159-83BB-5472B4EFC40B}" srcOrd="22" destOrd="0" presId="urn:microsoft.com/office/officeart/2005/8/layout/cycle1"/>
    <dgm:cxn modelId="{2FE0E83B-91D0-4A42-95A5-034CE3A25E48}" type="presParOf" srcId="{24457D3C-8929-4528-9F6C-D01C11E04EC4}" destId="{75140621-3920-434C-82A1-D26D3B7A9F49}" srcOrd="23" destOrd="0" presId="urn:microsoft.com/office/officeart/2005/8/layout/cycle1"/>
    <dgm:cxn modelId="{DEE071E9-4264-453C-959A-01FEC20687D4}" type="presParOf" srcId="{24457D3C-8929-4528-9F6C-D01C11E04EC4}" destId="{69722866-A926-4166-8CD7-39EECD6C4A27}" srcOrd="24" destOrd="0" presId="urn:microsoft.com/office/officeart/2005/8/layout/cycle1"/>
    <dgm:cxn modelId="{6D88AB7D-DFED-4BAF-A291-D854C242A73E}" type="presParOf" srcId="{24457D3C-8929-4528-9F6C-D01C11E04EC4}" destId="{D14915A3-3CDB-4598-AC8C-1D69C54762F3}" srcOrd="25" destOrd="0" presId="urn:microsoft.com/office/officeart/2005/8/layout/cycle1"/>
    <dgm:cxn modelId="{686E02DA-A9FB-4AF1-92C6-99F5B6B05CA1}" type="presParOf" srcId="{24457D3C-8929-4528-9F6C-D01C11E04EC4}" destId="{07ACB521-8793-48F6-A7CE-C2B628C0F70C}" srcOrd="26" destOrd="0" presId="urn:microsoft.com/office/officeart/2005/8/layout/cycle1"/>
    <dgm:cxn modelId="{BCCD52E7-1864-4B43-A009-6EAF85EDDEE6}" type="presParOf" srcId="{24457D3C-8929-4528-9F6C-D01C11E04EC4}" destId="{5F888A98-2392-4EB8-9641-76BD13FC4FF9}" srcOrd="27" destOrd="0" presId="urn:microsoft.com/office/officeart/2005/8/layout/cycle1"/>
    <dgm:cxn modelId="{09D0A822-29B8-41FC-A4A4-E43481676F14}" type="presParOf" srcId="{24457D3C-8929-4528-9F6C-D01C11E04EC4}" destId="{2A3F1C49-4424-417A-BACF-E59767FA6D7B}" srcOrd="28" destOrd="0" presId="urn:microsoft.com/office/officeart/2005/8/layout/cycle1"/>
    <dgm:cxn modelId="{1F36857C-988D-45EF-B600-E63D0B7ADE5F}" type="presParOf" srcId="{24457D3C-8929-4528-9F6C-D01C11E04EC4}" destId="{20FC3812-25D4-4E7B-B66D-6C267956CF87}" srcOrd="29" destOrd="0" presId="urn:microsoft.com/office/officeart/2005/8/layout/cycle1"/>
    <dgm:cxn modelId="{0C507ADA-7EEB-4E60-94A3-F01FD361439D}" type="presParOf" srcId="{24457D3C-8929-4528-9F6C-D01C11E04EC4}" destId="{014A8B9F-E0D1-4F63-8A3D-8F4B86DA229E}" srcOrd="30" destOrd="0" presId="urn:microsoft.com/office/officeart/2005/8/layout/cycle1"/>
    <dgm:cxn modelId="{2E5F099F-2383-411F-9D8C-B5223C8C63B3}" type="presParOf" srcId="{24457D3C-8929-4528-9F6C-D01C11E04EC4}" destId="{F57B257C-8933-4F8E-9176-4FC7503D7B0C}" srcOrd="31" destOrd="0" presId="urn:microsoft.com/office/officeart/2005/8/layout/cycle1"/>
    <dgm:cxn modelId="{C4D6D3E1-281F-4DEF-BC2A-8835FDE35AAA}" type="presParOf" srcId="{24457D3C-8929-4528-9F6C-D01C11E04EC4}" destId="{66181529-3521-436D-A4E6-52F6E969E3AD}" srcOrd="32" destOrd="0" presId="urn:microsoft.com/office/officeart/2005/8/layout/cycle1"/>
    <dgm:cxn modelId="{B0567ABD-986C-4ED5-9DFF-B60153D22ED8}" type="presParOf" srcId="{24457D3C-8929-4528-9F6C-D01C11E04EC4}" destId="{0E71095A-0C52-4C3E-A51E-A2DB2DB34238}" srcOrd="33" destOrd="0" presId="urn:microsoft.com/office/officeart/2005/8/layout/cycle1"/>
    <dgm:cxn modelId="{245188DE-96FE-488D-AB31-1217280AEC1A}" type="presParOf" srcId="{24457D3C-8929-4528-9F6C-D01C11E04EC4}" destId="{6451FC11-6B24-4C60-AA24-7E78494FC487}" srcOrd="34" destOrd="0" presId="urn:microsoft.com/office/officeart/2005/8/layout/cycle1"/>
    <dgm:cxn modelId="{132432EA-07F4-4B31-AC7E-4C8F22251A5F}" type="presParOf" srcId="{24457D3C-8929-4528-9F6C-D01C11E04EC4}" destId="{270F2909-7470-436D-ACE6-A445D1494116}" srcOrd="35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1210E58-AFD8-4353-B365-EDEC2251C0F9}" type="doc">
      <dgm:prSet loTypeId="urn:microsoft.com/office/officeart/2009/layout/CircleArrowProcess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MX"/>
        </a:p>
      </dgm:t>
    </dgm:pt>
    <dgm:pt modelId="{FAFE208F-DCB5-4F31-AEA6-109EC01B4D48}">
      <dgm:prSet phldrT="[Texto]" custT="1"/>
      <dgm:spPr>
        <a:xfrm>
          <a:off x="1749210" y="1077607"/>
          <a:ext cx="1223871" cy="611872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r>
            <a:rPr lang="es-MX" sz="14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Confiabilidad Validez Objetividad</a:t>
          </a:r>
          <a:endParaRPr lang="es-MX" sz="14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E0E72451-1941-4D9E-97BC-E4017806B3AD}" type="parTrans" cxnId="{AAE468B8-DEEB-4635-866B-FD2C9B1F06E5}">
      <dgm:prSet/>
      <dgm:spPr/>
      <dgm:t>
        <a:bodyPr/>
        <a:lstStyle/>
        <a:p>
          <a:endParaRPr lang="es-MX" sz="11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5F31F0E-DC49-40E5-AFD3-A23A4926AAA6}" type="sibTrans" cxnId="{AAE468B8-DEEB-4635-866B-FD2C9B1F06E5}">
      <dgm:prSet custT="1"/>
      <dgm:spPr/>
      <dgm:t>
        <a:bodyPr/>
        <a:lstStyle/>
        <a:p>
          <a:endParaRPr lang="es-MX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CBED518-4180-495B-8B72-FC2407BD1896}">
      <dgm:prSet phldrT="[Texto]" custT="1"/>
      <dgm:spPr>
        <a:xfrm>
          <a:off x="1137480" y="2340321"/>
          <a:ext cx="1223871" cy="611872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r>
            <a:rPr lang="es-MX" sz="16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Análisis de Datos (</a:t>
          </a:r>
          <a:r>
            <a:rPr lang="es-MX" sz="1600" dirty="0" err="1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Minilab</a:t>
          </a:r>
          <a:r>
            <a:rPr lang="es-MX" sz="16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)</a:t>
          </a:r>
          <a:endParaRPr lang="es-MX" sz="16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8CA69DB8-EA5F-46FE-8295-7CAFDE0E8A3F}" type="parTrans" cxnId="{72F9A554-47BF-48E6-82D0-B62D02A3AFA1}">
      <dgm:prSet/>
      <dgm:spPr/>
      <dgm:t>
        <a:bodyPr/>
        <a:lstStyle/>
        <a:p>
          <a:endParaRPr lang="es-MX" sz="11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AD80174-1612-4F35-B07C-60F9712E553F}" type="sibTrans" cxnId="{72F9A554-47BF-48E6-82D0-B62D02A3AFA1}">
      <dgm:prSet custT="1"/>
      <dgm:spPr/>
      <dgm:t>
        <a:bodyPr/>
        <a:lstStyle/>
        <a:p>
          <a:endParaRPr lang="es-MX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3FF1020-FAE0-42C7-9A71-BD62B64C0019}">
      <dgm:prSet phldrT="[Texto]" custT="1"/>
      <dgm:spPr>
        <a:xfrm>
          <a:off x="1749210" y="3603035"/>
          <a:ext cx="1223871" cy="611872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r>
            <a:rPr lang="es-MX" sz="16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Análisis de la Hipótesis</a:t>
          </a:r>
          <a:endParaRPr lang="es-MX" sz="16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CCE336C2-EC43-47B1-AE44-D234B55040FF}" type="parTrans" cxnId="{3C478C4D-1AAC-4106-9BC0-0700AFD56199}">
      <dgm:prSet/>
      <dgm:spPr/>
      <dgm:t>
        <a:bodyPr/>
        <a:lstStyle/>
        <a:p>
          <a:endParaRPr lang="es-MX" sz="11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16149F1-A4EA-42EF-8740-3A3D26911682}" type="sibTrans" cxnId="{3C478C4D-1AAC-4106-9BC0-0700AFD56199}">
      <dgm:prSet custT="1"/>
      <dgm:spPr/>
      <dgm:t>
        <a:bodyPr/>
        <a:lstStyle/>
        <a:p>
          <a:endParaRPr lang="es-MX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FF00B1F-7BA6-48AF-8510-95A87B970075}">
      <dgm:prSet phldrT="[Texto]" custT="1"/>
      <dgm:spPr>
        <a:xfrm>
          <a:off x="1137480" y="4865750"/>
          <a:ext cx="1223871" cy="611872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r>
            <a:rPr lang="es-MX" sz="16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Resultado en Gráficas</a:t>
          </a:r>
          <a:endParaRPr lang="es-MX" sz="16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0C4285DE-218B-4F87-9C5B-7AE39B5039D3}" type="parTrans" cxnId="{85350B74-DA69-4E52-989A-A9EEF9AEB404}">
      <dgm:prSet/>
      <dgm:spPr/>
      <dgm:t>
        <a:bodyPr/>
        <a:lstStyle/>
        <a:p>
          <a:endParaRPr lang="es-MX" sz="11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70F9E09-61BE-4B41-90FC-9453C438A9CE}" type="sibTrans" cxnId="{85350B74-DA69-4E52-989A-A9EEF9AEB404}">
      <dgm:prSet/>
      <dgm:spPr/>
      <dgm:t>
        <a:bodyPr/>
        <a:lstStyle/>
        <a:p>
          <a:endParaRPr lang="es-MX" sz="11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7F1AF92-DA8E-4038-8B6B-60613A0A8551}" type="pres">
      <dgm:prSet presAssocID="{D1210E58-AFD8-4353-B365-EDEC2251C0F9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s-MX"/>
        </a:p>
      </dgm:t>
    </dgm:pt>
    <dgm:pt modelId="{E52D68E9-9206-47D5-A133-3AB3E98B710E}" type="pres">
      <dgm:prSet presAssocID="{FAFE208F-DCB5-4F31-AEA6-109EC01B4D48}" presName="Accent1" presStyleCnt="0"/>
      <dgm:spPr/>
    </dgm:pt>
    <dgm:pt modelId="{F087783D-3D32-4032-9308-3C2278692160}" type="pres">
      <dgm:prSet presAssocID="{FAFE208F-DCB5-4F31-AEA6-109EC01B4D48}" presName="Accent" presStyleLbl="node1" presStyleIdx="0" presStyleCnt="4"/>
      <dgm:spPr>
        <a:xfrm>
          <a:off x="1265010" y="283685"/>
          <a:ext cx="2193095" cy="2193318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rgbClr val="E8B54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s-MX"/>
        </a:p>
      </dgm:t>
    </dgm:pt>
    <dgm:pt modelId="{55EB26D9-65D0-45F0-957D-64842F0D02E6}" type="pres">
      <dgm:prSet presAssocID="{FAFE208F-DCB5-4F31-AEA6-109EC01B4D48}" presName="Parent1" presStyleLbl="revTx" presStyleIdx="0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F2EAC3B-3259-4795-9511-0C03303D8098}" type="pres">
      <dgm:prSet presAssocID="{4CBED518-4180-495B-8B72-FC2407BD1896}" presName="Accent2" presStyleCnt="0"/>
      <dgm:spPr/>
    </dgm:pt>
    <dgm:pt modelId="{48A6E9E9-E33E-45AB-AA91-062FF71B7B87}" type="pres">
      <dgm:prSet presAssocID="{4CBED518-4180-495B-8B72-FC2407BD1896}" presName="Accent" presStyleLbl="node1" presStyleIdx="1" presStyleCnt="4"/>
      <dgm:spPr>
        <a:xfrm>
          <a:off x="655748" y="1544073"/>
          <a:ext cx="2193095" cy="2193318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rgbClr val="E8B54D">
            <a:hueOff val="5894893"/>
            <a:satOff val="-23950"/>
            <a:lumOff val="-5294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s-MX"/>
        </a:p>
      </dgm:t>
    </dgm:pt>
    <dgm:pt modelId="{663EDDCC-C16B-4168-B932-1F88534A8D94}" type="pres">
      <dgm:prSet presAssocID="{4CBED518-4180-495B-8B72-FC2407BD1896}" presName="Parent2" presStyleLbl="revTx" presStyleIdx="1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F35E228-18A7-4956-B787-A25CDDC04276}" type="pres">
      <dgm:prSet presAssocID="{93FF1020-FAE0-42C7-9A71-BD62B64C0019}" presName="Accent3" presStyleCnt="0"/>
      <dgm:spPr/>
    </dgm:pt>
    <dgm:pt modelId="{5FBC439C-7860-4360-8F8A-99A3884F7A5E}" type="pres">
      <dgm:prSet presAssocID="{93FF1020-FAE0-42C7-9A71-BD62B64C0019}" presName="Accent" presStyleLbl="node1" presStyleIdx="2" presStyleCnt="4"/>
      <dgm:spPr>
        <a:xfrm>
          <a:off x="1265010" y="2809113"/>
          <a:ext cx="2193095" cy="2193318"/>
        </a:xfrm>
        <a:prstGeom prst="circularArrow">
          <a:avLst>
            <a:gd name="adj1" fmla="val 10980"/>
            <a:gd name="adj2" fmla="val 1142322"/>
            <a:gd name="adj3" fmla="val 4500000"/>
            <a:gd name="adj4" fmla="val 13500000"/>
            <a:gd name="adj5" fmla="val 12500"/>
          </a:avLst>
        </a:prstGeom>
        <a:solidFill>
          <a:srgbClr val="E8B54D">
            <a:hueOff val="11789787"/>
            <a:satOff val="-47901"/>
            <a:lumOff val="-10588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s-MX"/>
        </a:p>
      </dgm:t>
    </dgm:pt>
    <dgm:pt modelId="{CBA63CB2-032A-4092-B623-4451C616B2C6}" type="pres">
      <dgm:prSet presAssocID="{93FF1020-FAE0-42C7-9A71-BD62B64C0019}" presName="Parent3" presStyleLbl="revTx" presStyleIdx="2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7F4E72A-1D10-4A80-89D5-BAAF683F1A34}" type="pres">
      <dgm:prSet presAssocID="{BFF00B1F-7BA6-48AF-8510-95A87B970075}" presName="Accent4" presStyleCnt="0"/>
      <dgm:spPr/>
    </dgm:pt>
    <dgm:pt modelId="{A6956CCF-F3A1-4276-844E-F3396D341816}" type="pres">
      <dgm:prSet presAssocID="{BFF00B1F-7BA6-48AF-8510-95A87B970075}" presName="Accent" presStyleLbl="node1" presStyleIdx="3" presStyleCnt="4"/>
      <dgm:spPr>
        <a:xfrm>
          <a:off x="812074" y="4214908"/>
          <a:ext cx="1884145" cy="1885055"/>
        </a:xfrm>
        <a:prstGeom prst="blockArc">
          <a:avLst>
            <a:gd name="adj1" fmla="val 0"/>
            <a:gd name="adj2" fmla="val 18900000"/>
            <a:gd name="adj3" fmla="val 12740"/>
          </a:avLst>
        </a:prstGeom>
        <a:solidFill>
          <a:srgbClr val="E8B54D">
            <a:hueOff val="17684680"/>
            <a:satOff val="-71851"/>
            <a:lumOff val="-15882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s-MX"/>
        </a:p>
      </dgm:t>
    </dgm:pt>
    <dgm:pt modelId="{515027A1-B6CC-4E5B-B5C8-585FBD26B6C6}" type="pres">
      <dgm:prSet presAssocID="{BFF00B1F-7BA6-48AF-8510-95A87B970075}" presName="Parent4" presStyleLbl="revTx" presStyleIdx="3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AAE468B8-DEEB-4635-866B-FD2C9B1F06E5}" srcId="{D1210E58-AFD8-4353-B365-EDEC2251C0F9}" destId="{FAFE208F-DCB5-4F31-AEA6-109EC01B4D48}" srcOrd="0" destOrd="0" parTransId="{E0E72451-1941-4D9E-97BC-E4017806B3AD}" sibTransId="{55F31F0E-DC49-40E5-AFD3-A23A4926AAA6}"/>
    <dgm:cxn modelId="{FF397EDC-7B7E-4D4E-9FBB-05F1EE15C328}" type="presOf" srcId="{4CBED518-4180-495B-8B72-FC2407BD1896}" destId="{663EDDCC-C16B-4168-B932-1F88534A8D94}" srcOrd="0" destOrd="0" presId="urn:microsoft.com/office/officeart/2009/layout/CircleArrowProcess"/>
    <dgm:cxn modelId="{72F9A554-47BF-48E6-82D0-B62D02A3AFA1}" srcId="{D1210E58-AFD8-4353-B365-EDEC2251C0F9}" destId="{4CBED518-4180-495B-8B72-FC2407BD1896}" srcOrd="1" destOrd="0" parTransId="{8CA69DB8-EA5F-46FE-8295-7CAFDE0E8A3F}" sibTransId="{DAD80174-1612-4F35-B07C-60F9712E553F}"/>
    <dgm:cxn modelId="{9D49A33B-D767-4600-9A18-AA054B0E4437}" type="presOf" srcId="{D1210E58-AFD8-4353-B365-EDEC2251C0F9}" destId="{37F1AF92-DA8E-4038-8B6B-60613A0A8551}" srcOrd="0" destOrd="0" presId="urn:microsoft.com/office/officeart/2009/layout/CircleArrowProcess"/>
    <dgm:cxn modelId="{85350B74-DA69-4E52-989A-A9EEF9AEB404}" srcId="{D1210E58-AFD8-4353-B365-EDEC2251C0F9}" destId="{BFF00B1F-7BA6-48AF-8510-95A87B970075}" srcOrd="3" destOrd="0" parTransId="{0C4285DE-218B-4F87-9C5B-7AE39B5039D3}" sibTransId="{F70F9E09-61BE-4B41-90FC-9453C438A9CE}"/>
    <dgm:cxn modelId="{3C478C4D-1AAC-4106-9BC0-0700AFD56199}" srcId="{D1210E58-AFD8-4353-B365-EDEC2251C0F9}" destId="{93FF1020-FAE0-42C7-9A71-BD62B64C0019}" srcOrd="2" destOrd="0" parTransId="{CCE336C2-EC43-47B1-AE44-D234B55040FF}" sibTransId="{016149F1-A4EA-42EF-8740-3A3D26911682}"/>
    <dgm:cxn modelId="{D5BA4694-64DB-40F5-AFC1-70EA46AA1D16}" type="presOf" srcId="{FAFE208F-DCB5-4F31-AEA6-109EC01B4D48}" destId="{55EB26D9-65D0-45F0-957D-64842F0D02E6}" srcOrd="0" destOrd="0" presId="urn:microsoft.com/office/officeart/2009/layout/CircleArrowProcess"/>
    <dgm:cxn modelId="{B203CBE0-D3BF-4DD3-B231-AB27A5F2CDF5}" type="presOf" srcId="{93FF1020-FAE0-42C7-9A71-BD62B64C0019}" destId="{CBA63CB2-032A-4092-B623-4451C616B2C6}" srcOrd="0" destOrd="0" presId="urn:microsoft.com/office/officeart/2009/layout/CircleArrowProcess"/>
    <dgm:cxn modelId="{96D52246-F488-4959-9249-8BDDDBCEB1D6}" type="presOf" srcId="{BFF00B1F-7BA6-48AF-8510-95A87B970075}" destId="{515027A1-B6CC-4E5B-B5C8-585FBD26B6C6}" srcOrd="0" destOrd="0" presId="urn:microsoft.com/office/officeart/2009/layout/CircleArrowProcess"/>
    <dgm:cxn modelId="{ABC083BD-6027-44A6-81DF-929308E0A840}" type="presParOf" srcId="{37F1AF92-DA8E-4038-8B6B-60613A0A8551}" destId="{E52D68E9-9206-47D5-A133-3AB3E98B710E}" srcOrd="0" destOrd="0" presId="urn:microsoft.com/office/officeart/2009/layout/CircleArrowProcess"/>
    <dgm:cxn modelId="{4C515009-1298-419D-ADA6-246FCFA21D51}" type="presParOf" srcId="{E52D68E9-9206-47D5-A133-3AB3E98B710E}" destId="{F087783D-3D32-4032-9308-3C2278692160}" srcOrd="0" destOrd="0" presId="urn:microsoft.com/office/officeart/2009/layout/CircleArrowProcess"/>
    <dgm:cxn modelId="{3C90F748-C0E9-4E3E-A944-B74934C5C070}" type="presParOf" srcId="{37F1AF92-DA8E-4038-8B6B-60613A0A8551}" destId="{55EB26D9-65D0-45F0-957D-64842F0D02E6}" srcOrd="1" destOrd="0" presId="urn:microsoft.com/office/officeart/2009/layout/CircleArrowProcess"/>
    <dgm:cxn modelId="{8B8235EC-19CE-48C5-B540-EBBC219B853C}" type="presParOf" srcId="{37F1AF92-DA8E-4038-8B6B-60613A0A8551}" destId="{4F2EAC3B-3259-4795-9511-0C03303D8098}" srcOrd="2" destOrd="0" presId="urn:microsoft.com/office/officeart/2009/layout/CircleArrowProcess"/>
    <dgm:cxn modelId="{0BAEAE6E-B7CF-40EE-98EC-0DD410324F99}" type="presParOf" srcId="{4F2EAC3B-3259-4795-9511-0C03303D8098}" destId="{48A6E9E9-E33E-45AB-AA91-062FF71B7B87}" srcOrd="0" destOrd="0" presId="urn:microsoft.com/office/officeart/2009/layout/CircleArrowProcess"/>
    <dgm:cxn modelId="{A960D77D-CE2D-426F-A261-06877971782B}" type="presParOf" srcId="{37F1AF92-DA8E-4038-8B6B-60613A0A8551}" destId="{663EDDCC-C16B-4168-B932-1F88534A8D94}" srcOrd="3" destOrd="0" presId="urn:microsoft.com/office/officeart/2009/layout/CircleArrowProcess"/>
    <dgm:cxn modelId="{5D187626-22C5-46AE-8330-2FAD142F656E}" type="presParOf" srcId="{37F1AF92-DA8E-4038-8B6B-60613A0A8551}" destId="{2F35E228-18A7-4956-B787-A25CDDC04276}" srcOrd="4" destOrd="0" presId="urn:microsoft.com/office/officeart/2009/layout/CircleArrowProcess"/>
    <dgm:cxn modelId="{3CCBA002-B39A-43B5-A023-6CC4CF0CEC4C}" type="presParOf" srcId="{2F35E228-18A7-4956-B787-A25CDDC04276}" destId="{5FBC439C-7860-4360-8F8A-99A3884F7A5E}" srcOrd="0" destOrd="0" presId="urn:microsoft.com/office/officeart/2009/layout/CircleArrowProcess"/>
    <dgm:cxn modelId="{C074C1E1-FB21-4DA7-AE7A-9A447D050F0B}" type="presParOf" srcId="{37F1AF92-DA8E-4038-8B6B-60613A0A8551}" destId="{CBA63CB2-032A-4092-B623-4451C616B2C6}" srcOrd="5" destOrd="0" presId="urn:microsoft.com/office/officeart/2009/layout/CircleArrowProcess"/>
    <dgm:cxn modelId="{DF15ED8F-E995-458E-804F-1F0CC09C9A6C}" type="presParOf" srcId="{37F1AF92-DA8E-4038-8B6B-60613A0A8551}" destId="{07F4E72A-1D10-4A80-89D5-BAAF683F1A34}" srcOrd="6" destOrd="0" presId="urn:microsoft.com/office/officeart/2009/layout/CircleArrowProcess"/>
    <dgm:cxn modelId="{AC679302-60B8-4C29-A992-8356F0F2A1AA}" type="presParOf" srcId="{07F4E72A-1D10-4A80-89D5-BAAF683F1A34}" destId="{A6956CCF-F3A1-4276-844E-F3396D341816}" srcOrd="0" destOrd="0" presId="urn:microsoft.com/office/officeart/2009/layout/CircleArrowProcess"/>
    <dgm:cxn modelId="{61017247-8252-484B-8F44-28599CAECE5F}" type="presParOf" srcId="{37F1AF92-DA8E-4038-8B6B-60613A0A8551}" destId="{515027A1-B6CC-4E5B-B5C8-585FBD26B6C6}" srcOrd="7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4271049-1605-4E14-9613-737ADB4D3C4E}" type="doc">
      <dgm:prSet loTypeId="urn:microsoft.com/office/officeart/2005/8/layout/chart3" loCatId="relationship" qsTypeId="urn:microsoft.com/office/officeart/2005/8/quickstyle/simple1" qsCatId="simple" csTypeId="urn:microsoft.com/office/officeart/2005/8/colors/colorful1" csCatId="colorful" phldr="1"/>
      <dgm:spPr/>
    </dgm:pt>
    <dgm:pt modelId="{68EF95B9-F565-4315-8314-08C4C25B2F2F}">
      <dgm:prSet phldrT="[Texto]" custT="1"/>
      <dgm:spPr>
        <a:xfrm>
          <a:off x="1191137" y="249625"/>
          <a:ext cx="3106446" cy="3106446"/>
        </a:xfrm>
        <a:solidFill>
          <a:srgbClr val="CF543F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s-MX" sz="1400" dirty="0" smtClean="0">
              <a:solidFill>
                <a:sysClr val="window" lastClr="FFFFFF"/>
              </a:solidFill>
              <a:latin typeface="Century Gothic"/>
              <a:ea typeface="+mn-ea"/>
              <a:cs typeface="+mn-cs"/>
            </a:rPr>
            <a:t>Contexto Académico Tesis</a:t>
          </a:r>
          <a:endParaRPr lang="es-MX" sz="1400" dirty="0">
            <a:solidFill>
              <a:sysClr val="window" lastClr="FFFFFF"/>
            </a:solidFill>
            <a:latin typeface="Century Gothic"/>
            <a:ea typeface="+mn-ea"/>
            <a:cs typeface="+mn-cs"/>
          </a:endParaRPr>
        </a:p>
      </dgm:t>
    </dgm:pt>
    <dgm:pt modelId="{03390180-2B1E-4305-AC0F-63FE983E3BFA}" type="parTrans" cxnId="{55FA119C-04E5-4D0C-9BCA-7DEEC1515933}">
      <dgm:prSet/>
      <dgm:spPr/>
      <dgm:t>
        <a:bodyPr/>
        <a:lstStyle/>
        <a:p>
          <a:endParaRPr lang="es-MX" sz="1400"/>
        </a:p>
      </dgm:t>
    </dgm:pt>
    <dgm:pt modelId="{402365AE-BB0E-44FA-96E5-5DE692DCA63E}" type="sibTrans" cxnId="{55FA119C-04E5-4D0C-9BCA-7DEEC1515933}">
      <dgm:prSet/>
      <dgm:spPr/>
      <dgm:t>
        <a:bodyPr/>
        <a:lstStyle/>
        <a:p>
          <a:endParaRPr lang="es-MX" sz="1400"/>
        </a:p>
      </dgm:t>
    </dgm:pt>
    <dgm:pt modelId="{CC74076E-5666-41FD-AEC9-3460A00C7D14}">
      <dgm:prSet phldrT="[Texto]" custT="1"/>
      <dgm:spPr>
        <a:xfrm>
          <a:off x="1031008" y="342078"/>
          <a:ext cx="3106446" cy="3106446"/>
        </a:xfrm>
        <a:solidFill>
          <a:srgbClr val="B5AE53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s-MX" sz="1400" dirty="0" smtClean="0">
              <a:solidFill>
                <a:sysClr val="window" lastClr="FFFFFF"/>
              </a:solidFill>
              <a:latin typeface="Century Gothic"/>
              <a:ea typeface="+mn-ea"/>
              <a:cs typeface="+mn-cs"/>
            </a:rPr>
            <a:t>Sinodales Jurado, Alumnos y/o Profesores</a:t>
          </a:r>
          <a:endParaRPr lang="es-MX" sz="1400" dirty="0">
            <a:solidFill>
              <a:sysClr val="window" lastClr="FFFFFF"/>
            </a:solidFill>
            <a:latin typeface="Century Gothic"/>
            <a:ea typeface="+mn-ea"/>
            <a:cs typeface="+mn-cs"/>
          </a:endParaRPr>
        </a:p>
      </dgm:t>
    </dgm:pt>
    <dgm:pt modelId="{30C326B8-C5E8-45F7-BD44-A6C890346EE7}" type="parTrans" cxnId="{E8A6F63F-E1EC-4AEA-8AF9-D677F225B90E}">
      <dgm:prSet/>
      <dgm:spPr/>
      <dgm:t>
        <a:bodyPr/>
        <a:lstStyle/>
        <a:p>
          <a:endParaRPr lang="es-MX" sz="1400"/>
        </a:p>
      </dgm:t>
    </dgm:pt>
    <dgm:pt modelId="{C858868D-0C71-42B8-8929-321B19919BD1}" type="sibTrans" cxnId="{E8A6F63F-E1EC-4AEA-8AF9-D677F225B90E}">
      <dgm:prSet/>
      <dgm:spPr/>
      <dgm:t>
        <a:bodyPr/>
        <a:lstStyle/>
        <a:p>
          <a:endParaRPr lang="es-MX" sz="1400"/>
        </a:p>
      </dgm:t>
    </dgm:pt>
    <dgm:pt modelId="{63046339-A5C1-4327-9EA8-8FA784AF7E3A}">
      <dgm:prSet phldrT="[Texto]" custT="1"/>
      <dgm:spPr>
        <a:xfrm>
          <a:off x="1031008" y="342078"/>
          <a:ext cx="3106446" cy="3106446"/>
        </a:xfrm>
        <a:solidFill>
          <a:srgbClr val="848058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s-MX" sz="1400" dirty="0" smtClean="0">
              <a:solidFill>
                <a:sysClr val="window" lastClr="FFFFFF"/>
              </a:solidFill>
              <a:latin typeface="Century Gothic"/>
              <a:ea typeface="+mn-ea"/>
              <a:cs typeface="+mn-cs"/>
            </a:rPr>
            <a:t>Usuarios y Tomadores de Decisiones del SIPC</a:t>
          </a:r>
          <a:endParaRPr lang="es-MX" sz="1400" dirty="0">
            <a:solidFill>
              <a:sysClr val="window" lastClr="FFFFFF"/>
            </a:solidFill>
            <a:latin typeface="Century Gothic"/>
            <a:ea typeface="+mn-ea"/>
            <a:cs typeface="+mn-cs"/>
          </a:endParaRPr>
        </a:p>
      </dgm:t>
    </dgm:pt>
    <dgm:pt modelId="{8D86ADED-B5EE-45D4-918A-3193C013A899}" type="parTrans" cxnId="{50B2C7B9-D5CA-4A3B-A707-80FCF61A6CF7}">
      <dgm:prSet/>
      <dgm:spPr/>
      <dgm:t>
        <a:bodyPr/>
        <a:lstStyle/>
        <a:p>
          <a:endParaRPr lang="es-MX" sz="1400"/>
        </a:p>
      </dgm:t>
    </dgm:pt>
    <dgm:pt modelId="{DD5AAEDF-FBB6-45FC-86F8-0F607B896ACC}" type="sibTrans" cxnId="{50B2C7B9-D5CA-4A3B-A707-80FCF61A6CF7}">
      <dgm:prSet/>
      <dgm:spPr/>
      <dgm:t>
        <a:bodyPr/>
        <a:lstStyle/>
        <a:p>
          <a:endParaRPr lang="es-MX" sz="1400"/>
        </a:p>
      </dgm:t>
    </dgm:pt>
    <dgm:pt modelId="{6448A6F8-EC77-498F-9063-8C0773D42CFA}" type="pres">
      <dgm:prSet presAssocID="{E4271049-1605-4E14-9613-737ADB4D3C4E}" presName="compositeShape" presStyleCnt="0">
        <dgm:presLayoutVars>
          <dgm:chMax val="7"/>
          <dgm:dir/>
          <dgm:resizeHandles val="exact"/>
        </dgm:presLayoutVars>
      </dgm:prSet>
      <dgm:spPr/>
    </dgm:pt>
    <dgm:pt modelId="{F5C79242-0847-4F77-9C7B-4BE4DB3C8CC4}" type="pres">
      <dgm:prSet presAssocID="{E4271049-1605-4E14-9613-737ADB4D3C4E}" presName="wedge1" presStyleLbl="node1" presStyleIdx="0" presStyleCnt="3" custScaleX="107323"/>
      <dgm:spPr/>
      <dgm:t>
        <a:bodyPr/>
        <a:lstStyle/>
        <a:p>
          <a:endParaRPr lang="es-MX"/>
        </a:p>
      </dgm:t>
    </dgm:pt>
    <dgm:pt modelId="{2B329845-8701-40E0-8D00-6AB39A87D42A}" type="pres">
      <dgm:prSet presAssocID="{E4271049-1605-4E14-9613-737ADB4D3C4E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066CCD9-EED6-4B44-849E-8C34C675E108}" type="pres">
      <dgm:prSet presAssocID="{E4271049-1605-4E14-9613-737ADB4D3C4E}" presName="wedge2" presStyleLbl="node1" presStyleIdx="1" presStyleCnt="3"/>
      <dgm:spPr/>
      <dgm:t>
        <a:bodyPr/>
        <a:lstStyle/>
        <a:p>
          <a:endParaRPr lang="es-MX"/>
        </a:p>
      </dgm:t>
    </dgm:pt>
    <dgm:pt modelId="{C93009CF-E811-4729-8CF1-701BCF3EDB07}" type="pres">
      <dgm:prSet presAssocID="{E4271049-1605-4E14-9613-737ADB4D3C4E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BDB89F5-6265-4417-AB1E-38A68FACFB08}" type="pres">
      <dgm:prSet presAssocID="{E4271049-1605-4E14-9613-737ADB4D3C4E}" presName="wedge3" presStyleLbl="node1" presStyleIdx="2" presStyleCnt="3"/>
      <dgm:spPr/>
      <dgm:t>
        <a:bodyPr/>
        <a:lstStyle/>
        <a:p>
          <a:endParaRPr lang="es-MX"/>
        </a:p>
      </dgm:t>
    </dgm:pt>
    <dgm:pt modelId="{F08FD77B-074F-49AC-ABE5-92957A90ADA4}" type="pres">
      <dgm:prSet presAssocID="{E4271049-1605-4E14-9613-737ADB4D3C4E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EFAEC6C2-4929-46B8-82E4-A87D9960B3C9}" type="presOf" srcId="{68EF95B9-F565-4315-8314-08C4C25B2F2F}" destId="{F5C79242-0847-4F77-9C7B-4BE4DB3C8CC4}" srcOrd="0" destOrd="0" presId="urn:microsoft.com/office/officeart/2005/8/layout/chart3"/>
    <dgm:cxn modelId="{0D3D9859-DFD3-4CC8-B207-B39F0EECCE93}" type="presOf" srcId="{CC74076E-5666-41FD-AEC9-3460A00C7D14}" destId="{6066CCD9-EED6-4B44-849E-8C34C675E108}" srcOrd="0" destOrd="0" presId="urn:microsoft.com/office/officeart/2005/8/layout/chart3"/>
    <dgm:cxn modelId="{36C79927-8469-480B-A835-F5B684E28109}" type="presOf" srcId="{CC74076E-5666-41FD-AEC9-3460A00C7D14}" destId="{C93009CF-E811-4729-8CF1-701BCF3EDB07}" srcOrd="1" destOrd="0" presId="urn:microsoft.com/office/officeart/2005/8/layout/chart3"/>
    <dgm:cxn modelId="{55FA119C-04E5-4D0C-9BCA-7DEEC1515933}" srcId="{E4271049-1605-4E14-9613-737ADB4D3C4E}" destId="{68EF95B9-F565-4315-8314-08C4C25B2F2F}" srcOrd="0" destOrd="0" parTransId="{03390180-2B1E-4305-AC0F-63FE983E3BFA}" sibTransId="{402365AE-BB0E-44FA-96E5-5DE692DCA63E}"/>
    <dgm:cxn modelId="{E6CE86DE-669F-4F83-AA8D-11E760C8C056}" type="presOf" srcId="{63046339-A5C1-4327-9EA8-8FA784AF7E3A}" destId="{F08FD77B-074F-49AC-ABE5-92957A90ADA4}" srcOrd="1" destOrd="0" presId="urn:microsoft.com/office/officeart/2005/8/layout/chart3"/>
    <dgm:cxn modelId="{E8A6F63F-E1EC-4AEA-8AF9-D677F225B90E}" srcId="{E4271049-1605-4E14-9613-737ADB4D3C4E}" destId="{CC74076E-5666-41FD-AEC9-3460A00C7D14}" srcOrd="1" destOrd="0" parTransId="{30C326B8-C5E8-45F7-BD44-A6C890346EE7}" sibTransId="{C858868D-0C71-42B8-8929-321B19919BD1}"/>
    <dgm:cxn modelId="{65677303-43D4-4EC8-A7DB-DF878C19B60D}" type="presOf" srcId="{E4271049-1605-4E14-9613-737ADB4D3C4E}" destId="{6448A6F8-EC77-498F-9063-8C0773D42CFA}" srcOrd="0" destOrd="0" presId="urn:microsoft.com/office/officeart/2005/8/layout/chart3"/>
    <dgm:cxn modelId="{3E0F437B-BB87-42EE-9BDD-FFFB9547E20C}" type="presOf" srcId="{68EF95B9-F565-4315-8314-08C4C25B2F2F}" destId="{2B329845-8701-40E0-8D00-6AB39A87D42A}" srcOrd="1" destOrd="0" presId="urn:microsoft.com/office/officeart/2005/8/layout/chart3"/>
    <dgm:cxn modelId="{50B2C7B9-D5CA-4A3B-A707-80FCF61A6CF7}" srcId="{E4271049-1605-4E14-9613-737ADB4D3C4E}" destId="{63046339-A5C1-4327-9EA8-8FA784AF7E3A}" srcOrd="2" destOrd="0" parTransId="{8D86ADED-B5EE-45D4-918A-3193C013A899}" sibTransId="{DD5AAEDF-FBB6-45FC-86F8-0F607B896ACC}"/>
    <dgm:cxn modelId="{30677498-0E6E-4896-BBC0-BA12F1B5CFAB}" type="presOf" srcId="{63046339-A5C1-4327-9EA8-8FA784AF7E3A}" destId="{EBDB89F5-6265-4417-AB1E-38A68FACFB08}" srcOrd="0" destOrd="0" presId="urn:microsoft.com/office/officeart/2005/8/layout/chart3"/>
    <dgm:cxn modelId="{4C0958CE-04FB-42D0-B7BD-15F4AF626A29}" type="presParOf" srcId="{6448A6F8-EC77-498F-9063-8C0773D42CFA}" destId="{F5C79242-0847-4F77-9C7B-4BE4DB3C8CC4}" srcOrd="0" destOrd="0" presId="urn:microsoft.com/office/officeart/2005/8/layout/chart3"/>
    <dgm:cxn modelId="{86866AAE-5D38-45D1-850F-80FF4EF91BF6}" type="presParOf" srcId="{6448A6F8-EC77-498F-9063-8C0773D42CFA}" destId="{2B329845-8701-40E0-8D00-6AB39A87D42A}" srcOrd="1" destOrd="0" presId="urn:microsoft.com/office/officeart/2005/8/layout/chart3"/>
    <dgm:cxn modelId="{EB9E2FF5-15B8-4CFD-AB36-B786AF6B772B}" type="presParOf" srcId="{6448A6F8-EC77-498F-9063-8C0773D42CFA}" destId="{6066CCD9-EED6-4B44-849E-8C34C675E108}" srcOrd="2" destOrd="0" presId="urn:microsoft.com/office/officeart/2005/8/layout/chart3"/>
    <dgm:cxn modelId="{3F10F3DB-C1E5-4E99-B133-B83F8B40A1B4}" type="presParOf" srcId="{6448A6F8-EC77-498F-9063-8C0773D42CFA}" destId="{C93009CF-E811-4729-8CF1-701BCF3EDB07}" srcOrd="3" destOrd="0" presId="urn:microsoft.com/office/officeart/2005/8/layout/chart3"/>
    <dgm:cxn modelId="{FAAA4F99-02BF-45D4-8AC3-38C40414369F}" type="presParOf" srcId="{6448A6F8-EC77-498F-9063-8C0773D42CFA}" destId="{EBDB89F5-6265-4417-AB1E-38A68FACFB08}" srcOrd="4" destOrd="0" presId="urn:microsoft.com/office/officeart/2005/8/layout/chart3"/>
    <dgm:cxn modelId="{4866940F-8821-41B1-9F43-865FF0B4FEAA}" type="presParOf" srcId="{6448A6F8-EC77-498F-9063-8C0773D42CFA}" destId="{F08FD77B-074F-49AC-ABE5-92957A90ADA4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411EFE5-3253-489E-B856-C8E3196CABD7}" type="doc">
      <dgm:prSet loTypeId="urn:microsoft.com/office/officeart/2005/8/layout/hierarchy2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MX"/>
        </a:p>
      </dgm:t>
    </dgm:pt>
    <dgm:pt modelId="{50C83C51-67EF-4B46-8786-FEB0F62E9EFF}">
      <dgm:prSet phldrT="[Texto]" custT="1"/>
      <dgm:spPr>
        <a:xfrm>
          <a:off x="1884" y="1656184"/>
          <a:ext cx="1408586" cy="1440159"/>
        </a:xfrm>
        <a:prstGeom prst="roundRect">
          <a:avLst>
            <a:gd name="adj" fmla="val 10000"/>
          </a:avLst>
        </a:prstGeom>
        <a:solidFill>
          <a:srgbClr val="CF543F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s-MX" sz="1800" dirty="0" smtClean="0">
              <a:solidFill>
                <a:sysClr val="window" lastClr="FFFFFF"/>
              </a:solidFill>
              <a:latin typeface="Century Gothic"/>
              <a:ea typeface="+mn-ea"/>
              <a:cs typeface="+mn-cs"/>
            </a:rPr>
            <a:t>Recolección de </a:t>
          </a:r>
        </a:p>
        <a:p>
          <a:r>
            <a:rPr lang="es-MX" sz="1800" dirty="0" smtClean="0">
              <a:solidFill>
                <a:sysClr val="window" lastClr="FFFFFF"/>
              </a:solidFill>
              <a:latin typeface="Century Gothic"/>
              <a:ea typeface="+mn-ea"/>
              <a:cs typeface="+mn-cs"/>
            </a:rPr>
            <a:t>Datos</a:t>
          </a:r>
          <a:endParaRPr lang="es-MX" sz="1800" dirty="0">
            <a:solidFill>
              <a:sysClr val="window" lastClr="FFFFFF"/>
            </a:solidFill>
            <a:latin typeface="Century Gothic"/>
            <a:ea typeface="+mn-ea"/>
            <a:cs typeface="+mn-cs"/>
          </a:endParaRPr>
        </a:p>
      </dgm:t>
    </dgm:pt>
    <dgm:pt modelId="{469C90FA-0E9B-4039-82D6-30636D01B923}" type="parTrans" cxnId="{79D1A26D-4390-40BD-BCFE-B6853D3FAE65}">
      <dgm:prSet/>
      <dgm:spPr/>
      <dgm:t>
        <a:bodyPr/>
        <a:lstStyle/>
        <a:p>
          <a:endParaRPr lang="es-MX" sz="1800"/>
        </a:p>
      </dgm:t>
    </dgm:pt>
    <dgm:pt modelId="{819B0E00-F352-4229-95DB-41934F15874D}" type="sibTrans" cxnId="{79D1A26D-4390-40BD-BCFE-B6853D3FAE65}">
      <dgm:prSet/>
      <dgm:spPr/>
      <dgm:t>
        <a:bodyPr/>
        <a:lstStyle/>
        <a:p>
          <a:endParaRPr lang="es-MX" sz="1800"/>
        </a:p>
      </dgm:t>
    </dgm:pt>
    <dgm:pt modelId="{53C49CC2-8F93-42CA-BD14-5C32F7BEDC8D}">
      <dgm:prSet phldrT="[Texto]" custT="1"/>
      <dgm:spPr>
        <a:xfrm>
          <a:off x="1682905" y="889128"/>
          <a:ext cx="1408586" cy="704293"/>
        </a:xfrm>
        <a:prstGeom prst="roundRect">
          <a:avLst>
            <a:gd name="adj" fmla="val 10000"/>
          </a:avLst>
        </a:prstGeom>
        <a:solidFill>
          <a:srgbClr val="848058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s-MX" sz="1800" dirty="0" smtClean="0">
              <a:solidFill>
                <a:sysClr val="window" lastClr="FFFFFF"/>
              </a:solidFill>
              <a:latin typeface="Century Gothic"/>
              <a:ea typeface="+mn-ea"/>
              <a:cs typeface="+mn-cs"/>
            </a:rPr>
            <a:t>BD SIPC</a:t>
          </a:r>
          <a:endParaRPr lang="es-MX" sz="1800" dirty="0">
            <a:solidFill>
              <a:sysClr val="window" lastClr="FFFFFF"/>
            </a:solidFill>
            <a:latin typeface="Century Gothic"/>
            <a:ea typeface="+mn-ea"/>
            <a:cs typeface="+mn-cs"/>
          </a:endParaRPr>
        </a:p>
      </dgm:t>
    </dgm:pt>
    <dgm:pt modelId="{0BD7530D-DD28-4D9A-84EF-EF27CC5B1590}" type="parTrans" cxnId="{B3E07ACB-1238-4FA7-BE78-B703C84CBE51}">
      <dgm:prSet custT="1"/>
      <dgm:spPr>
        <a:xfrm rot="17009850">
          <a:off x="963073" y="1795431"/>
          <a:ext cx="1167228" cy="26674"/>
        </a:xfrm>
        <a:custGeom>
          <a:avLst/>
          <a:gdLst/>
          <a:ahLst/>
          <a:cxnLst/>
          <a:rect l="0" t="0" r="0" b="0"/>
          <a:pathLst>
            <a:path>
              <a:moveTo>
                <a:pt x="0" y="13337"/>
              </a:moveTo>
              <a:lnTo>
                <a:pt x="1167228" y="13337"/>
              </a:lnTo>
            </a:path>
          </a:pathLst>
        </a:custGeom>
        <a:noFill/>
        <a:ln w="25400" cap="flat" cmpd="sng" algn="ctr">
          <a:solidFill>
            <a:srgbClr val="848058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s-MX" sz="18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entury Gothic"/>
            <a:ea typeface="+mn-ea"/>
            <a:cs typeface="+mn-cs"/>
          </a:endParaRPr>
        </a:p>
      </dgm:t>
    </dgm:pt>
    <dgm:pt modelId="{A2BBEB4B-6394-459E-9706-1AE630908492}" type="sibTrans" cxnId="{B3E07ACB-1238-4FA7-BE78-B703C84CBE51}">
      <dgm:prSet/>
      <dgm:spPr/>
      <dgm:t>
        <a:bodyPr/>
        <a:lstStyle/>
        <a:p>
          <a:endParaRPr lang="es-MX" sz="1800"/>
        </a:p>
      </dgm:t>
    </dgm:pt>
    <dgm:pt modelId="{74F91F3C-60C4-479C-8F82-1E15F3B9C58F}">
      <dgm:prSet phldrT="[Texto]" custT="1"/>
      <dgm:spPr>
        <a:xfrm>
          <a:off x="1682905" y="3087501"/>
          <a:ext cx="1408586" cy="704293"/>
        </a:xfrm>
        <a:prstGeom prst="roundRect">
          <a:avLst>
            <a:gd name="adj" fmla="val 10000"/>
          </a:avLst>
        </a:prstGeom>
        <a:solidFill>
          <a:srgbClr val="848058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s-MX" sz="1800" dirty="0" smtClean="0">
              <a:solidFill>
                <a:sysClr val="window" lastClr="FFFFFF"/>
              </a:solidFill>
              <a:latin typeface="Century Gothic"/>
              <a:ea typeface="+mn-ea"/>
              <a:cs typeface="+mn-cs"/>
            </a:rPr>
            <a:t>Encuestas </a:t>
          </a:r>
          <a:endParaRPr lang="es-MX" sz="1800" dirty="0">
            <a:solidFill>
              <a:sysClr val="window" lastClr="FFFFFF"/>
            </a:solidFill>
            <a:latin typeface="Century Gothic"/>
            <a:ea typeface="+mn-ea"/>
            <a:cs typeface="+mn-cs"/>
          </a:endParaRPr>
        </a:p>
      </dgm:t>
    </dgm:pt>
    <dgm:pt modelId="{ED509B34-0B13-4108-809C-C4C2AA2726E7}" type="parTrans" cxnId="{5A7A292E-88FB-406B-8964-1D185EA837E6}">
      <dgm:prSet custT="1"/>
      <dgm:spPr>
        <a:xfrm rot="4537808">
          <a:off x="997824" y="2894618"/>
          <a:ext cx="1097727" cy="26674"/>
        </a:xfrm>
        <a:custGeom>
          <a:avLst/>
          <a:gdLst/>
          <a:ahLst/>
          <a:cxnLst/>
          <a:rect l="0" t="0" r="0" b="0"/>
          <a:pathLst>
            <a:path>
              <a:moveTo>
                <a:pt x="0" y="13337"/>
              </a:moveTo>
              <a:lnTo>
                <a:pt x="1097727" y="13337"/>
              </a:lnTo>
            </a:path>
          </a:pathLst>
        </a:custGeom>
        <a:noFill/>
        <a:ln w="25400" cap="flat" cmpd="sng" algn="ctr">
          <a:solidFill>
            <a:srgbClr val="848058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s-MX" sz="18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entury Gothic"/>
            <a:ea typeface="+mn-ea"/>
            <a:cs typeface="+mn-cs"/>
          </a:endParaRPr>
        </a:p>
      </dgm:t>
    </dgm:pt>
    <dgm:pt modelId="{32C254B0-4EA6-4B6E-BFBA-D3EF6465CC51}" type="sibTrans" cxnId="{5A7A292E-88FB-406B-8964-1D185EA837E6}">
      <dgm:prSet/>
      <dgm:spPr/>
      <dgm:t>
        <a:bodyPr/>
        <a:lstStyle/>
        <a:p>
          <a:endParaRPr lang="es-MX" sz="1800"/>
        </a:p>
      </dgm:t>
    </dgm:pt>
    <dgm:pt modelId="{6BF8A96B-E999-42DB-8C1A-2A144F793C44}" type="pres">
      <dgm:prSet presAssocID="{9411EFE5-3253-489E-B856-C8E3196CABD7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E225F626-7F09-421C-AEC3-FEF1DF22DD0E}" type="pres">
      <dgm:prSet presAssocID="{50C83C51-67EF-4B46-8786-FEB0F62E9EFF}" presName="root1" presStyleCnt="0"/>
      <dgm:spPr/>
    </dgm:pt>
    <dgm:pt modelId="{5A9D986B-E2BB-4860-A7C1-7B8B6D6CFD71}" type="pres">
      <dgm:prSet presAssocID="{50C83C51-67EF-4B46-8786-FEB0F62E9EFF}" presName="LevelOneTextNode" presStyleLbl="node0" presStyleIdx="0" presStyleCnt="1" custScaleX="123320" custScaleY="20448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D3C56DC1-F85D-4D89-B423-1CB822231E7F}" type="pres">
      <dgm:prSet presAssocID="{50C83C51-67EF-4B46-8786-FEB0F62E9EFF}" presName="level2hierChild" presStyleCnt="0"/>
      <dgm:spPr/>
    </dgm:pt>
    <dgm:pt modelId="{22F46B96-DCAF-40A7-B5A0-323B0E35C106}" type="pres">
      <dgm:prSet presAssocID="{0BD7530D-DD28-4D9A-84EF-EF27CC5B1590}" presName="conn2-1" presStyleLbl="parChTrans1D2" presStyleIdx="0" presStyleCnt="2"/>
      <dgm:spPr/>
      <dgm:t>
        <a:bodyPr/>
        <a:lstStyle/>
        <a:p>
          <a:endParaRPr lang="es-MX"/>
        </a:p>
      </dgm:t>
    </dgm:pt>
    <dgm:pt modelId="{CB78040E-3FC9-4FBC-A57C-C8E95D2E52F9}" type="pres">
      <dgm:prSet presAssocID="{0BD7530D-DD28-4D9A-84EF-EF27CC5B1590}" presName="connTx" presStyleLbl="parChTrans1D2" presStyleIdx="0" presStyleCnt="2"/>
      <dgm:spPr/>
      <dgm:t>
        <a:bodyPr/>
        <a:lstStyle/>
        <a:p>
          <a:endParaRPr lang="es-MX"/>
        </a:p>
      </dgm:t>
    </dgm:pt>
    <dgm:pt modelId="{69199C7C-C271-468B-AF4B-13DF83CF9F50}" type="pres">
      <dgm:prSet presAssocID="{53C49CC2-8F93-42CA-BD14-5C32F7BEDC8D}" presName="root2" presStyleCnt="0"/>
      <dgm:spPr/>
    </dgm:pt>
    <dgm:pt modelId="{BD5AEF03-CAE6-49FA-A053-8E816A101B80}" type="pres">
      <dgm:prSet presAssocID="{53C49CC2-8F93-42CA-BD14-5C32F7BEDC8D}" presName="LevelTwoTextNode" presStyleLbl="node2" presStyleIdx="0" presStyleCnt="2" custLinFactY="-3653" custLinFactNeighborX="-20659" custLinFactNeighborY="-10000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CB7E81E8-D895-4AD7-BDBA-F85B79AFEFE1}" type="pres">
      <dgm:prSet presAssocID="{53C49CC2-8F93-42CA-BD14-5C32F7BEDC8D}" presName="level3hierChild" presStyleCnt="0"/>
      <dgm:spPr/>
    </dgm:pt>
    <dgm:pt modelId="{F984AEE1-5049-42A6-881F-30215C3FC462}" type="pres">
      <dgm:prSet presAssocID="{ED509B34-0B13-4108-809C-C4C2AA2726E7}" presName="conn2-1" presStyleLbl="parChTrans1D2" presStyleIdx="1" presStyleCnt="2"/>
      <dgm:spPr/>
      <dgm:t>
        <a:bodyPr/>
        <a:lstStyle/>
        <a:p>
          <a:endParaRPr lang="es-MX"/>
        </a:p>
      </dgm:t>
    </dgm:pt>
    <dgm:pt modelId="{DD0E7755-C1F1-4379-B102-B5F433656149}" type="pres">
      <dgm:prSet presAssocID="{ED509B34-0B13-4108-809C-C4C2AA2726E7}" presName="connTx" presStyleLbl="parChTrans1D2" presStyleIdx="1" presStyleCnt="2"/>
      <dgm:spPr/>
      <dgm:t>
        <a:bodyPr/>
        <a:lstStyle/>
        <a:p>
          <a:endParaRPr lang="es-MX"/>
        </a:p>
      </dgm:t>
    </dgm:pt>
    <dgm:pt modelId="{AB238B50-E1CB-42BF-BA84-1F65DE32B068}" type="pres">
      <dgm:prSet presAssocID="{74F91F3C-60C4-479C-8F82-1E15F3B9C58F}" presName="root2" presStyleCnt="0"/>
      <dgm:spPr/>
    </dgm:pt>
    <dgm:pt modelId="{4ACE0402-4C42-4ECA-A3E3-ED7EE66061A2}" type="pres">
      <dgm:prSet presAssocID="{74F91F3C-60C4-479C-8F82-1E15F3B9C58F}" presName="LevelTwoTextNode" presStyleLbl="node2" presStyleIdx="1" presStyleCnt="2" custLinFactNeighborX="-20659" custLinFactNeighborY="93486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556B90B9-D9DC-466C-83E8-705D0B5FAA44}" type="pres">
      <dgm:prSet presAssocID="{74F91F3C-60C4-479C-8F82-1E15F3B9C58F}" presName="level3hierChild" presStyleCnt="0"/>
      <dgm:spPr/>
    </dgm:pt>
  </dgm:ptLst>
  <dgm:cxnLst>
    <dgm:cxn modelId="{42B45B7E-CE0F-41F0-8BF8-6AAC486F5DD5}" type="presOf" srcId="{50C83C51-67EF-4B46-8786-FEB0F62E9EFF}" destId="{5A9D986B-E2BB-4860-A7C1-7B8B6D6CFD71}" srcOrd="0" destOrd="0" presId="urn:microsoft.com/office/officeart/2005/8/layout/hierarchy2"/>
    <dgm:cxn modelId="{17CB40F1-46B8-4F08-AA25-0E31F679ABCD}" type="presOf" srcId="{0BD7530D-DD28-4D9A-84EF-EF27CC5B1590}" destId="{CB78040E-3FC9-4FBC-A57C-C8E95D2E52F9}" srcOrd="1" destOrd="0" presId="urn:microsoft.com/office/officeart/2005/8/layout/hierarchy2"/>
    <dgm:cxn modelId="{77668707-D1D4-4354-8CA2-49A9FBED7BAE}" type="presOf" srcId="{9411EFE5-3253-489E-B856-C8E3196CABD7}" destId="{6BF8A96B-E999-42DB-8C1A-2A144F793C44}" srcOrd="0" destOrd="0" presId="urn:microsoft.com/office/officeart/2005/8/layout/hierarchy2"/>
    <dgm:cxn modelId="{C7CFA424-7821-4A28-9D55-D676C4902A69}" type="presOf" srcId="{53C49CC2-8F93-42CA-BD14-5C32F7BEDC8D}" destId="{BD5AEF03-CAE6-49FA-A053-8E816A101B80}" srcOrd="0" destOrd="0" presId="urn:microsoft.com/office/officeart/2005/8/layout/hierarchy2"/>
    <dgm:cxn modelId="{B3E07ACB-1238-4FA7-BE78-B703C84CBE51}" srcId="{50C83C51-67EF-4B46-8786-FEB0F62E9EFF}" destId="{53C49CC2-8F93-42CA-BD14-5C32F7BEDC8D}" srcOrd="0" destOrd="0" parTransId="{0BD7530D-DD28-4D9A-84EF-EF27CC5B1590}" sibTransId="{A2BBEB4B-6394-459E-9706-1AE630908492}"/>
    <dgm:cxn modelId="{44691773-7EE0-4964-829C-C437F0A894C4}" type="presOf" srcId="{ED509B34-0B13-4108-809C-C4C2AA2726E7}" destId="{DD0E7755-C1F1-4379-B102-B5F433656149}" srcOrd="1" destOrd="0" presId="urn:microsoft.com/office/officeart/2005/8/layout/hierarchy2"/>
    <dgm:cxn modelId="{BF97E755-4FBC-4AAF-97DB-7C9C07999BA1}" type="presOf" srcId="{0BD7530D-DD28-4D9A-84EF-EF27CC5B1590}" destId="{22F46B96-DCAF-40A7-B5A0-323B0E35C106}" srcOrd="0" destOrd="0" presId="urn:microsoft.com/office/officeart/2005/8/layout/hierarchy2"/>
    <dgm:cxn modelId="{73D92069-7674-4918-A10E-122B59D8BA23}" type="presOf" srcId="{ED509B34-0B13-4108-809C-C4C2AA2726E7}" destId="{F984AEE1-5049-42A6-881F-30215C3FC462}" srcOrd="0" destOrd="0" presId="urn:microsoft.com/office/officeart/2005/8/layout/hierarchy2"/>
    <dgm:cxn modelId="{5A7A292E-88FB-406B-8964-1D185EA837E6}" srcId="{50C83C51-67EF-4B46-8786-FEB0F62E9EFF}" destId="{74F91F3C-60C4-479C-8F82-1E15F3B9C58F}" srcOrd="1" destOrd="0" parTransId="{ED509B34-0B13-4108-809C-C4C2AA2726E7}" sibTransId="{32C254B0-4EA6-4B6E-BFBA-D3EF6465CC51}"/>
    <dgm:cxn modelId="{6F1F82C8-22A5-4129-95C6-83DDB2DC7ADF}" type="presOf" srcId="{74F91F3C-60C4-479C-8F82-1E15F3B9C58F}" destId="{4ACE0402-4C42-4ECA-A3E3-ED7EE66061A2}" srcOrd="0" destOrd="0" presId="urn:microsoft.com/office/officeart/2005/8/layout/hierarchy2"/>
    <dgm:cxn modelId="{79D1A26D-4390-40BD-BCFE-B6853D3FAE65}" srcId="{9411EFE5-3253-489E-B856-C8E3196CABD7}" destId="{50C83C51-67EF-4B46-8786-FEB0F62E9EFF}" srcOrd="0" destOrd="0" parTransId="{469C90FA-0E9B-4039-82D6-30636D01B923}" sibTransId="{819B0E00-F352-4229-95DB-41934F15874D}"/>
    <dgm:cxn modelId="{02605019-15EF-40DC-ABAD-251CF1681067}" type="presParOf" srcId="{6BF8A96B-E999-42DB-8C1A-2A144F793C44}" destId="{E225F626-7F09-421C-AEC3-FEF1DF22DD0E}" srcOrd="0" destOrd="0" presId="urn:microsoft.com/office/officeart/2005/8/layout/hierarchy2"/>
    <dgm:cxn modelId="{A31C6C0D-ADF6-44FD-A1AF-A211E6DF584F}" type="presParOf" srcId="{E225F626-7F09-421C-AEC3-FEF1DF22DD0E}" destId="{5A9D986B-E2BB-4860-A7C1-7B8B6D6CFD71}" srcOrd="0" destOrd="0" presId="urn:microsoft.com/office/officeart/2005/8/layout/hierarchy2"/>
    <dgm:cxn modelId="{5048A3FD-EC06-4723-888A-BAE99588A600}" type="presParOf" srcId="{E225F626-7F09-421C-AEC3-FEF1DF22DD0E}" destId="{D3C56DC1-F85D-4D89-B423-1CB822231E7F}" srcOrd="1" destOrd="0" presId="urn:microsoft.com/office/officeart/2005/8/layout/hierarchy2"/>
    <dgm:cxn modelId="{487082F7-583A-462E-A811-5CC6DB53DEBE}" type="presParOf" srcId="{D3C56DC1-F85D-4D89-B423-1CB822231E7F}" destId="{22F46B96-DCAF-40A7-B5A0-323B0E35C106}" srcOrd="0" destOrd="0" presId="urn:microsoft.com/office/officeart/2005/8/layout/hierarchy2"/>
    <dgm:cxn modelId="{413C2665-5847-40F3-9D77-4E546983D7D0}" type="presParOf" srcId="{22F46B96-DCAF-40A7-B5A0-323B0E35C106}" destId="{CB78040E-3FC9-4FBC-A57C-C8E95D2E52F9}" srcOrd="0" destOrd="0" presId="urn:microsoft.com/office/officeart/2005/8/layout/hierarchy2"/>
    <dgm:cxn modelId="{C7CDFE69-D936-4A54-A030-8904B125A7E9}" type="presParOf" srcId="{D3C56DC1-F85D-4D89-B423-1CB822231E7F}" destId="{69199C7C-C271-468B-AF4B-13DF83CF9F50}" srcOrd="1" destOrd="0" presId="urn:microsoft.com/office/officeart/2005/8/layout/hierarchy2"/>
    <dgm:cxn modelId="{A01AE160-7B17-4D12-B28C-F03AF5B99584}" type="presParOf" srcId="{69199C7C-C271-468B-AF4B-13DF83CF9F50}" destId="{BD5AEF03-CAE6-49FA-A053-8E816A101B80}" srcOrd="0" destOrd="0" presId="urn:microsoft.com/office/officeart/2005/8/layout/hierarchy2"/>
    <dgm:cxn modelId="{D67E6F3B-6B5E-4AB2-8F44-5EF04C30A59D}" type="presParOf" srcId="{69199C7C-C271-468B-AF4B-13DF83CF9F50}" destId="{CB7E81E8-D895-4AD7-BDBA-F85B79AFEFE1}" srcOrd="1" destOrd="0" presId="urn:microsoft.com/office/officeart/2005/8/layout/hierarchy2"/>
    <dgm:cxn modelId="{D3792BA9-24A4-4501-9F49-F7B6551E77D6}" type="presParOf" srcId="{D3C56DC1-F85D-4D89-B423-1CB822231E7F}" destId="{F984AEE1-5049-42A6-881F-30215C3FC462}" srcOrd="2" destOrd="0" presId="urn:microsoft.com/office/officeart/2005/8/layout/hierarchy2"/>
    <dgm:cxn modelId="{F36E413F-0B85-46B5-AEEC-59A3B5A92101}" type="presParOf" srcId="{F984AEE1-5049-42A6-881F-30215C3FC462}" destId="{DD0E7755-C1F1-4379-B102-B5F433656149}" srcOrd="0" destOrd="0" presId="urn:microsoft.com/office/officeart/2005/8/layout/hierarchy2"/>
    <dgm:cxn modelId="{127CAD74-B4C9-4E91-8B21-403976EAFF40}" type="presParOf" srcId="{D3C56DC1-F85D-4D89-B423-1CB822231E7F}" destId="{AB238B50-E1CB-42BF-BA84-1F65DE32B068}" srcOrd="3" destOrd="0" presId="urn:microsoft.com/office/officeart/2005/8/layout/hierarchy2"/>
    <dgm:cxn modelId="{13B7612A-10BC-4A95-B483-632DAEF4473B}" type="presParOf" srcId="{AB238B50-E1CB-42BF-BA84-1F65DE32B068}" destId="{4ACE0402-4C42-4ECA-A3E3-ED7EE66061A2}" srcOrd="0" destOrd="0" presId="urn:microsoft.com/office/officeart/2005/8/layout/hierarchy2"/>
    <dgm:cxn modelId="{70F2BDE1-9AB5-464A-92E7-287702E007C7}" type="presParOf" srcId="{AB238B50-E1CB-42BF-BA84-1F65DE32B068}" destId="{556B90B9-D9DC-466C-83E8-705D0B5FAA44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411EFE5-3253-489E-B856-C8E3196CABD7}" type="doc">
      <dgm:prSet loTypeId="urn:microsoft.com/office/officeart/2005/8/layout/hierarchy2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MX"/>
        </a:p>
      </dgm:t>
    </dgm:pt>
    <dgm:pt modelId="{50C83C51-67EF-4B46-8786-FEB0F62E9EFF}">
      <dgm:prSet phldrT="[Texto]" custT="1"/>
      <dgm:spPr>
        <a:xfrm>
          <a:off x="268242" y="2570331"/>
          <a:ext cx="1215666" cy="1144701"/>
        </a:xfrm>
        <a:prstGeom prst="roundRect">
          <a:avLst>
            <a:gd name="adj" fmla="val 10000"/>
          </a:avLst>
        </a:prstGeom>
        <a:solidFill>
          <a:srgbClr val="848058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s-MX" sz="1400" dirty="0" smtClean="0">
              <a:solidFill>
                <a:sysClr val="window" lastClr="FFFFFF"/>
              </a:solidFill>
              <a:latin typeface="Century Gothic"/>
              <a:ea typeface="+mn-ea"/>
              <a:cs typeface="+mn-cs"/>
            </a:rPr>
            <a:t>Recolección de Datos</a:t>
          </a:r>
          <a:endParaRPr lang="es-MX" sz="1400" dirty="0">
            <a:solidFill>
              <a:sysClr val="window" lastClr="FFFFFF"/>
            </a:solidFill>
            <a:latin typeface="Century Gothic"/>
            <a:ea typeface="+mn-ea"/>
            <a:cs typeface="+mn-cs"/>
          </a:endParaRPr>
        </a:p>
      </dgm:t>
    </dgm:pt>
    <dgm:pt modelId="{469C90FA-0E9B-4039-82D6-30636D01B923}" type="parTrans" cxnId="{79D1A26D-4390-40BD-BCFE-B6853D3FAE65}">
      <dgm:prSet/>
      <dgm:spPr/>
      <dgm:t>
        <a:bodyPr/>
        <a:lstStyle/>
        <a:p>
          <a:endParaRPr lang="es-MX" sz="1400"/>
        </a:p>
      </dgm:t>
    </dgm:pt>
    <dgm:pt modelId="{819B0E00-F352-4229-95DB-41934F15874D}" type="sibTrans" cxnId="{79D1A26D-4390-40BD-BCFE-B6853D3FAE65}">
      <dgm:prSet/>
      <dgm:spPr/>
      <dgm:t>
        <a:bodyPr/>
        <a:lstStyle/>
        <a:p>
          <a:endParaRPr lang="es-MX" sz="1400"/>
        </a:p>
      </dgm:t>
    </dgm:pt>
    <dgm:pt modelId="{53C49CC2-8F93-42CA-BD14-5C32F7BEDC8D}">
      <dgm:prSet phldrT="[Texto]" custT="1"/>
      <dgm:spPr>
        <a:xfrm>
          <a:off x="1718860" y="949688"/>
          <a:ext cx="1929566" cy="1177135"/>
        </a:xfrm>
        <a:prstGeom prst="roundRect">
          <a:avLst>
            <a:gd name="adj" fmla="val 10000"/>
          </a:avLst>
        </a:prstGeom>
        <a:solidFill>
          <a:srgbClr val="786C71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s-MX" sz="1400" dirty="0" smtClean="0">
              <a:solidFill>
                <a:sysClr val="window" lastClr="FFFFFF"/>
              </a:solidFill>
              <a:latin typeface="Century Gothic"/>
              <a:ea typeface="+mn-ea"/>
              <a:cs typeface="+mn-cs"/>
            </a:rPr>
            <a:t>BD SIPC </a:t>
          </a:r>
        </a:p>
        <a:p>
          <a:r>
            <a:rPr lang="es-MX" sz="1400" dirty="0" smtClean="0">
              <a:solidFill>
                <a:sysClr val="window" lastClr="FFFFFF"/>
              </a:solidFill>
              <a:latin typeface="Century Gothic"/>
              <a:ea typeface="+mn-ea"/>
              <a:cs typeface="+mn-cs"/>
            </a:rPr>
            <a:t>Registros de Inundaciones</a:t>
          </a:r>
        </a:p>
        <a:p>
          <a:r>
            <a:rPr lang="es-MX" sz="1400" dirty="0" smtClean="0">
              <a:solidFill>
                <a:sysClr val="window" lastClr="FFFFFF"/>
              </a:solidFill>
              <a:latin typeface="Century Gothic"/>
              <a:ea typeface="+mn-ea"/>
              <a:cs typeface="+mn-cs"/>
            </a:rPr>
            <a:t>(9 Años)</a:t>
          </a:r>
          <a:endParaRPr lang="es-MX" sz="1400" dirty="0">
            <a:solidFill>
              <a:sysClr val="window" lastClr="FFFFFF"/>
            </a:solidFill>
            <a:latin typeface="Century Gothic"/>
            <a:ea typeface="+mn-ea"/>
            <a:cs typeface="+mn-cs"/>
          </a:endParaRPr>
        </a:p>
      </dgm:t>
    </dgm:pt>
    <dgm:pt modelId="{0BD7530D-DD28-4D9A-84EF-EF27CC5B1590}" type="parTrans" cxnId="{B3E07ACB-1238-4FA7-BE78-B703C84CBE51}">
      <dgm:prSet custT="1"/>
      <dgm:spPr>
        <a:xfrm rot="16699870">
          <a:off x="790615" y="2332402"/>
          <a:ext cx="1621537" cy="16134"/>
        </a:xfrm>
        <a:custGeom>
          <a:avLst/>
          <a:gdLst/>
          <a:ahLst/>
          <a:cxnLst/>
          <a:rect l="0" t="0" r="0" b="0"/>
          <a:pathLst>
            <a:path>
              <a:moveTo>
                <a:pt x="0" y="8067"/>
              </a:moveTo>
              <a:lnTo>
                <a:pt x="1621537" y="8067"/>
              </a:lnTo>
            </a:path>
          </a:pathLst>
        </a:custGeom>
        <a:noFill/>
        <a:ln w="25400" cap="flat" cmpd="sng" algn="ctr">
          <a:solidFill>
            <a:srgbClr val="786C71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s-MX" sz="14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entury Gothic"/>
            <a:ea typeface="+mn-ea"/>
            <a:cs typeface="+mn-cs"/>
          </a:endParaRPr>
        </a:p>
      </dgm:t>
    </dgm:pt>
    <dgm:pt modelId="{A2BBEB4B-6394-459E-9706-1AE630908492}" type="sibTrans" cxnId="{B3E07ACB-1238-4FA7-BE78-B703C84CBE51}">
      <dgm:prSet/>
      <dgm:spPr/>
      <dgm:t>
        <a:bodyPr/>
        <a:lstStyle/>
        <a:p>
          <a:endParaRPr lang="es-MX" sz="1400"/>
        </a:p>
      </dgm:t>
    </dgm:pt>
    <dgm:pt modelId="{74F91F3C-60C4-479C-8F82-1E15F3B9C58F}">
      <dgm:prSet phldrT="[Texto]" custT="1"/>
      <dgm:spPr>
        <a:xfrm>
          <a:off x="1718860" y="4164113"/>
          <a:ext cx="1929566" cy="1177135"/>
        </a:xfrm>
        <a:prstGeom prst="roundRect">
          <a:avLst>
            <a:gd name="adj" fmla="val 10000"/>
          </a:avLst>
        </a:prstGeom>
        <a:solidFill>
          <a:srgbClr val="786C71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s-MX" sz="1400" dirty="0" smtClean="0">
              <a:solidFill>
                <a:sysClr val="window" lastClr="FFFFFF"/>
              </a:solidFill>
              <a:latin typeface="Century Gothic"/>
              <a:ea typeface="+mn-ea"/>
              <a:cs typeface="+mn-cs"/>
            </a:rPr>
            <a:t>Encuestas Cerradas de </a:t>
          </a:r>
        </a:p>
        <a:p>
          <a:r>
            <a:rPr lang="es-MX" sz="1400" dirty="0" smtClean="0">
              <a:solidFill>
                <a:sysClr val="window" lastClr="FFFFFF"/>
              </a:solidFill>
              <a:latin typeface="Century Gothic"/>
              <a:ea typeface="+mn-ea"/>
              <a:cs typeface="+mn-cs"/>
            </a:rPr>
            <a:t>Conocimiento / Capacitación </a:t>
          </a:r>
        </a:p>
        <a:p>
          <a:r>
            <a:rPr lang="es-MX" sz="1400" dirty="0" smtClean="0">
              <a:solidFill>
                <a:sysClr val="window" lastClr="FFFFFF"/>
              </a:solidFill>
              <a:latin typeface="Century Gothic"/>
              <a:ea typeface="+mn-ea"/>
              <a:cs typeface="+mn-cs"/>
            </a:rPr>
            <a:t>de Manejo de SIPC</a:t>
          </a:r>
          <a:endParaRPr lang="es-MX" sz="1400" dirty="0">
            <a:solidFill>
              <a:sysClr val="window" lastClr="FFFFFF"/>
            </a:solidFill>
            <a:latin typeface="Century Gothic"/>
            <a:ea typeface="+mn-ea"/>
            <a:cs typeface="+mn-cs"/>
          </a:endParaRPr>
        </a:p>
      </dgm:t>
    </dgm:pt>
    <dgm:pt modelId="{ED509B34-0B13-4108-809C-C4C2AA2726E7}" type="parTrans" cxnId="{5A7A292E-88FB-406B-8964-1D185EA837E6}">
      <dgm:prSet custT="1"/>
      <dgm:spPr>
        <a:xfrm rot="4901836">
          <a:off x="787857" y="3939614"/>
          <a:ext cx="1627052" cy="16134"/>
        </a:xfrm>
        <a:custGeom>
          <a:avLst/>
          <a:gdLst/>
          <a:ahLst/>
          <a:cxnLst/>
          <a:rect l="0" t="0" r="0" b="0"/>
          <a:pathLst>
            <a:path>
              <a:moveTo>
                <a:pt x="0" y="8067"/>
              </a:moveTo>
              <a:lnTo>
                <a:pt x="1627052" y="8067"/>
              </a:lnTo>
            </a:path>
          </a:pathLst>
        </a:custGeom>
        <a:noFill/>
        <a:ln w="25400" cap="flat" cmpd="sng" algn="ctr">
          <a:solidFill>
            <a:srgbClr val="786C71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s-MX" sz="14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entury Gothic"/>
            <a:ea typeface="+mn-ea"/>
            <a:cs typeface="+mn-cs"/>
          </a:endParaRPr>
        </a:p>
      </dgm:t>
    </dgm:pt>
    <dgm:pt modelId="{32C254B0-4EA6-4B6E-BFBA-D3EF6465CC51}" type="sibTrans" cxnId="{5A7A292E-88FB-406B-8964-1D185EA837E6}">
      <dgm:prSet/>
      <dgm:spPr/>
      <dgm:t>
        <a:bodyPr/>
        <a:lstStyle/>
        <a:p>
          <a:endParaRPr lang="es-MX" sz="1400"/>
        </a:p>
      </dgm:t>
    </dgm:pt>
    <dgm:pt modelId="{636B4AE0-8E11-4E73-8E93-9F805470EA9A}">
      <dgm:prSet phldrT="[Texto]" custT="1"/>
      <dgm:spPr>
        <a:xfrm>
          <a:off x="4129939" y="3180876"/>
          <a:ext cx="1515194" cy="959166"/>
        </a:xfrm>
        <a:prstGeom prst="roundRect">
          <a:avLst>
            <a:gd name="adj" fmla="val 10000"/>
          </a:avLst>
        </a:prstGeom>
        <a:solidFill>
          <a:srgbClr val="93A29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s-MX" sz="1400" dirty="0" smtClean="0">
              <a:solidFill>
                <a:sysClr val="window" lastClr="FFFFFF"/>
              </a:solidFill>
              <a:latin typeface="Century Gothic"/>
              <a:ea typeface="+mn-ea"/>
              <a:cs typeface="+mn-cs"/>
            </a:rPr>
            <a:t>Usuarios de Captura</a:t>
          </a:r>
          <a:endParaRPr lang="es-MX" sz="1400" dirty="0">
            <a:solidFill>
              <a:sysClr val="window" lastClr="FFFFFF"/>
            </a:solidFill>
            <a:latin typeface="Century Gothic"/>
            <a:ea typeface="+mn-ea"/>
            <a:cs typeface="+mn-cs"/>
          </a:endParaRPr>
        </a:p>
      </dgm:t>
    </dgm:pt>
    <dgm:pt modelId="{2C69DDD0-A3C1-4473-8A16-2EE99226A2F9}" type="parTrans" cxnId="{2E8A97C1-B077-456C-80CA-8C0E55F06EBC}">
      <dgm:prSet custT="1"/>
      <dgm:spPr>
        <a:xfrm rot="17627437">
          <a:off x="3292357" y="4198503"/>
          <a:ext cx="1193650" cy="16134"/>
        </a:xfrm>
        <a:custGeom>
          <a:avLst/>
          <a:gdLst/>
          <a:ahLst/>
          <a:cxnLst/>
          <a:rect l="0" t="0" r="0" b="0"/>
          <a:pathLst>
            <a:path>
              <a:moveTo>
                <a:pt x="0" y="8067"/>
              </a:moveTo>
              <a:lnTo>
                <a:pt x="1193650" y="8067"/>
              </a:lnTo>
            </a:path>
          </a:pathLst>
        </a:custGeom>
        <a:noFill/>
        <a:ln w="25400" cap="flat" cmpd="sng" algn="ctr">
          <a:solidFill>
            <a:srgbClr val="93A299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s-MX" sz="14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entury Gothic"/>
            <a:ea typeface="+mn-ea"/>
            <a:cs typeface="+mn-cs"/>
          </a:endParaRPr>
        </a:p>
      </dgm:t>
    </dgm:pt>
    <dgm:pt modelId="{1B21054A-1F87-4F29-A7EF-1CC3A08AC4E5}" type="sibTrans" cxnId="{2E8A97C1-B077-456C-80CA-8C0E55F06EBC}">
      <dgm:prSet/>
      <dgm:spPr/>
      <dgm:t>
        <a:bodyPr/>
        <a:lstStyle/>
        <a:p>
          <a:endParaRPr lang="es-MX" sz="1400"/>
        </a:p>
      </dgm:t>
    </dgm:pt>
    <dgm:pt modelId="{85D92B3E-AF34-4D9C-967F-0EB907CEC77D}">
      <dgm:prSet phldrT="[Texto]" custT="1"/>
      <dgm:spPr>
        <a:xfrm>
          <a:off x="4129939" y="4231218"/>
          <a:ext cx="1515194" cy="959166"/>
        </a:xfrm>
        <a:prstGeom prst="roundRect">
          <a:avLst>
            <a:gd name="adj" fmla="val 10000"/>
          </a:avLst>
        </a:prstGeom>
        <a:solidFill>
          <a:srgbClr val="93A29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s-MX" sz="1400" dirty="0" smtClean="0">
              <a:solidFill>
                <a:sysClr val="window" lastClr="FFFFFF"/>
              </a:solidFill>
              <a:latin typeface="Century Gothic"/>
              <a:ea typeface="+mn-ea"/>
              <a:cs typeface="+mn-cs"/>
            </a:rPr>
            <a:t>Capacitadores</a:t>
          </a:r>
          <a:endParaRPr lang="es-MX" sz="1400" dirty="0">
            <a:solidFill>
              <a:sysClr val="window" lastClr="FFFFFF"/>
            </a:solidFill>
            <a:latin typeface="Century Gothic"/>
            <a:ea typeface="+mn-ea"/>
            <a:cs typeface="+mn-cs"/>
          </a:endParaRPr>
        </a:p>
      </dgm:t>
    </dgm:pt>
    <dgm:pt modelId="{7ABF0E0F-7FF0-4136-83E0-DA5905C52329}" type="parTrans" cxnId="{6EEF2CF6-1848-4FF6-AE1A-275349241FE2}">
      <dgm:prSet custT="1"/>
      <dgm:spPr>
        <a:xfrm rot="21301752">
          <a:off x="3647517" y="4723674"/>
          <a:ext cx="483331" cy="16134"/>
        </a:xfrm>
        <a:custGeom>
          <a:avLst/>
          <a:gdLst/>
          <a:ahLst/>
          <a:cxnLst/>
          <a:rect l="0" t="0" r="0" b="0"/>
          <a:pathLst>
            <a:path>
              <a:moveTo>
                <a:pt x="0" y="8067"/>
              </a:moveTo>
              <a:lnTo>
                <a:pt x="483331" y="8067"/>
              </a:lnTo>
            </a:path>
          </a:pathLst>
        </a:custGeom>
        <a:noFill/>
        <a:ln w="25400" cap="flat" cmpd="sng" algn="ctr">
          <a:solidFill>
            <a:srgbClr val="93A299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s-MX" sz="14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entury Gothic"/>
            <a:ea typeface="+mn-ea"/>
            <a:cs typeface="+mn-cs"/>
          </a:endParaRPr>
        </a:p>
      </dgm:t>
    </dgm:pt>
    <dgm:pt modelId="{FAB4A5B8-FAA0-4BDB-BB7F-30497062D5DC}" type="sibTrans" cxnId="{6EEF2CF6-1848-4FF6-AE1A-275349241FE2}">
      <dgm:prSet/>
      <dgm:spPr/>
      <dgm:t>
        <a:bodyPr/>
        <a:lstStyle/>
        <a:p>
          <a:endParaRPr lang="es-MX" sz="1400"/>
        </a:p>
      </dgm:t>
    </dgm:pt>
    <dgm:pt modelId="{59552F63-EF68-4C50-9BB6-D5A9E44AEACE}">
      <dgm:prSet phldrT="[Texto]" custT="1"/>
      <dgm:spPr>
        <a:xfrm>
          <a:off x="4129939" y="5281560"/>
          <a:ext cx="1515194" cy="959166"/>
        </a:xfrm>
        <a:prstGeom prst="roundRect">
          <a:avLst>
            <a:gd name="adj" fmla="val 10000"/>
          </a:avLst>
        </a:prstGeom>
        <a:solidFill>
          <a:srgbClr val="93A29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s-MX" sz="1400" dirty="0" smtClean="0">
              <a:solidFill>
                <a:sysClr val="window" lastClr="FFFFFF"/>
              </a:solidFill>
              <a:latin typeface="Century Gothic"/>
              <a:ea typeface="+mn-ea"/>
              <a:cs typeface="+mn-cs"/>
            </a:rPr>
            <a:t>Tomadores de Decisiones</a:t>
          </a:r>
          <a:endParaRPr lang="es-MX" sz="1400" dirty="0">
            <a:solidFill>
              <a:sysClr val="window" lastClr="FFFFFF"/>
            </a:solidFill>
            <a:latin typeface="Century Gothic"/>
            <a:ea typeface="+mn-ea"/>
            <a:cs typeface="+mn-cs"/>
          </a:endParaRPr>
        </a:p>
      </dgm:t>
    </dgm:pt>
    <dgm:pt modelId="{E71CA92B-EFFD-42F7-8DA9-565385B240AF}" type="parTrans" cxnId="{61756296-D251-4D7E-89D1-E7E75D7B7B57}">
      <dgm:prSet custT="1"/>
      <dgm:spPr>
        <a:xfrm rot="3868607">
          <a:off x="3330423" y="5248845"/>
          <a:ext cx="1117519" cy="16134"/>
        </a:xfrm>
        <a:custGeom>
          <a:avLst/>
          <a:gdLst/>
          <a:ahLst/>
          <a:cxnLst/>
          <a:rect l="0" t="0" r="0" b="0"/>
          <a:pathLst>
            <a:path>
              <a:moveTo>
                <a:pt x="0" y="8067"/>
              </a:moveTo>
              <a:lnTo>
                <a:pt x="1117519" y="8067"/>
              </a:lnTo>
            </a:path>
          </a:pathLst>
        </a:custGeom>
        <a:noFill/>
        <a:ln w="25400" cap="flat" cmpd="sng" algn="ctr">
          <a:solidFill>
            <a:srgbClr val="93A299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s-MX" sz="14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entury Gothic"/>
            <a:ea typeface="+mn-ea"/>
            <a:cs typeface="+mn-cs"/>
          </a:endParaRPr>
        </a:p>
      </dgm:t>
    </dgm:pt>
    <dgm:pt modelId="{8BD08E3F-3E1D-4ACD-9258-67DEFD02F99D}" type="sibTrans" cxnId="{61756296-D251-4D7E-89D1-E7E75D7B7B57}">
      <dgm:prSet/>
      <dgm:spPr/>
      <dgm:t>
        <a:bodyPr/>
        <a:lstStyle/>
        <a:p>
          <a:endParaRPr lang="es-MX" sz="1400"/>
        </a:p>
      </dgm:t>
    </dgm:pt>
    <dgm:pt modelId="{27AF07D1-2E59-4392-B4ED-C30E77EE67A1}">
      <dgm:prSet phldrT="[Texto]" custT="1"/>
      <dgm:spPr>
        <a:xfrm>
          <a:off x="4062676" y="560532"/>
          <a:ext cx="1581046" cy="792948"/>
        </a:xfrm>
        <a:prstGeom prst="roundRect">
          <a:avLst>
            <a:gd name="adj" fmla="val 10000"/>
          </a:avLst>
        </a:prstGeom>
        <a:solidFill>
          <a:srgbClr val="93A29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s-MX" sz="1400" dirty="0" smtClean="0">
              <a:solidFill>
                <a:sysClr val="window" lastClr="FFFFFF"/>
              </a:solidFill>
              <a:latin typeface="Century Gothic"/>
              <a:ea typeface="+mn-ea"/>
              <a:cs typeface="+mn-cs"/>
            </a:rPr>
            <a:t>Anual</a:t>
          </a:r>
          <a:endParaRPr lang="es-MX" sz="1400" dirty="0">
            <a:solidFill>
              <a:sysClr val="window" lastClr="FFFFFF"/>
            </a:solidFill>
            <a:latin typeface="Century Gothic"/>
            <a:ea typeface="+mn-ea"/>
            <a:cs typeface="+mn-cs"/>
          </a:endParaRPr>
        </a:p>
      </dgm:t>
    </dgm:pt>
    <dgm:pt modelId="{7B1AF89B-B422-4DD6-962A-58C0B6E27440}" type="parTrans" cxnId="{D58B06CF-5C7E-4410-9A54-17A388D8E863}">
      <dgm:prSet custT="1"/>
      <dgm:spPr>
        <a:xfrm rot="18328624">
          <a:off x="3498671" y="1239564"/>
          <a:ext cx="713760" cy="16134"/>
        </a:xfrm>
        <a:custGeom>
          <a:avLst/>
          <a:gdLst/>
          <a:ahLst/>
          <a:cxnLst/>
          <a:rect l="0" t="0" r="0" b="0"/>
          <a:pathLst>
            <a:path>
              <a:moveTo>
                <a:pt x="0" y="8067"/>
              </a:moveTo>
              <a:lnTo>
                <a:pt x="713760" y="8067"/>
              </a:lnTo>
            </a:path>
          </a:pathLst>
        </a:custGeom>
        <a:noFill/>
        <a:ln w="25400" cap="flat" cmpd="sng" algn="ctr">
          <a:solidFill>
            <a:srgbClr val="93A299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s-MX" sz="14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entury Gothic"/>
            <a:ea typeface="+mn-ea"/>
            <a:cs typeface="+mn-cs"/>
          </a:endParaRPr>
        </a:p>
      </dgm:t>
    </dgm:pt>
    <dgm:pt modelId="{B439A9F0-BF99-4DB6-BCAC-8DDE2B746ADB}" type="sibTrans" cxnId="{D58B06CF-5C7E-4410-9A54-17A388D8E863}">
      <dgm:prSet/>
      <dgm:spPr/>
      <dgm:t>
        <a:bodyPr/>
        <a:lstStyle/>
        <a:p>
          <a:endParaRPr lang="es-MX" sz="1400"/>
        </a:p>
      </dgm:t>
    </dgm:pt>
    <dgm:pt modelId="{3AC43B09-7226-462C-A901-9AAEE2BD80F2}">
      <dgm:prSet phldrT="[Texto]" custT="1"/>
      <dgm:spPr>
        <a:xfrm>
          <a:off x="4062676" y="1955880"/>
          <a:ext cx="1581046" cy="792948"/>
        </a:xfrm>
        <a:prstGeom prst="roundRect">
          <a:avLst>
            <a:gd name="adj" fmla="val 10000"/>
          </a:avLst>
        </a:prstGeom>
        <a:solidFill>
          <a:srgbClr val="93A299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es-MX" sz="1400" dirty="0" smtClean="0">
              <a:solidFill>
                <a:sysClr val="window" lastClr="FFFFFF"/>
              </a:solidFill>
              <a:latin typeface="Century Gothic"/>
              <a:ea typeface="+mn-ea"/>
              <a:cs typeface="+mn-cs"/>
            </a:rPr>
            <a:t>Período de Elecciones Municipal (3 Años)</a:t>
          </a:r>
          <a:endParaRPr lang="es-MX" sz="1400" dirty="0">
            <a:solidFill>
              <a:sysClr val="window" lastClr="FFFFFF"/>
            </a:solidFill>
            <a:latin typeface="Century Gothic"/>
            <a:ea typeface="+mn-ea"/>
            <a:cs typeface="+mn-cs"/>
          </a:endParaRPr>
        </a:p>
      </dgm:t>
    </dgm:pt>
    <dgm:pt modelId="{BC0CE01A-F3FB-4F22-BC17-15424A2DD203}" type="parTrans" cxnId="{3B6FC510-485E-4EFD-AFDC-EE9D6C49B05A}">
      <dgm:prSet custT="1"/>
      <dgm:spPr>
        <a:xfrm rot="3781856">
          <a:off x="3398835" y="1937238"/>
          <a:ext cx="913432" cy="16134"/>
        </a:xfrm>
        <a:custGeom>
          <a:avLst/>
          <a:gdLst/>
          <a:ahLst/>
          <a:cxnLst/>
          <a:rect l="0" t="0" r="0" b="0"/>
          <a:pathLst>
            <a:path>
              <a:moveTo>
                <a:pt x="0" y="8067"/>
              </a:moveTo>
              <a:lnTo>
                <a:pt x="913432" y="8067"/>
              </a:lnTo>
            </a:path>
          </a:pathLst>
        </a:custGeom>
        <a:noFill/>
        <a:ln w="25400" cap="flat" cmpd="sng" algn="ctr">
          <a:solidFill>
            <a:srgbClr val="93A299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s-MX" sz="140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entury Gothic"/>
            <a:ea typeface="+mn-ea"/>
            <a:cs typeface="+mn-cs"/>
          </a:endParaRPr>
        </a:p>
      </dgm:t>
    </dgm:pt>
    <dgm:pt modelId="{98047247-F192-453E-BC76-BF4D25CF9C7D}" type="sibTrans" cxnId="{3B6FC510-485E-4EFD-AFDC-EE9D6C49B05A}">
      <dgm:prSet/>
      <dgm:spPr/>
      <dgm:t>
        <a:bodyPr/>
        <a:lstStyle/>
        <a:p>
          <a:endParaRPr lang="es-MX" sz="1400"/>
        </a:p>
      </dgm:t>
    </dgm:pt>
    <dgm:pt modelId="{6BF8A96B-E999-42DB-8C1A-2A144F793C44}" type="pres">
      <dgm:prSet presAssocID="{9411EFE5-3253-489E-B856-C8E3196CABD7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E225F626-7F09-421C-AEC3-FEF1DF22DD0E}" type="pres">
      <dgm:prSet presAssocID="{50C83C51-67EF-4B46-8786-FEB0F62E9EFF}" presName="root1" presStyleCnt="0"/>
      <dgm:spPr/>
      <dgm:t>
        <a:bodyPr/>
        <a:lstStyle/>
        <a:p>
          <a:endParaRPr lang="es-MX"/>
        </a:p>
      </dgm:t>
    </dgm:pt>
    <dgm:pt modelId="{5A9D986B-E2BB-4860-A7C1-7B8B6D6CFD71}" type="pres">
      <dgm:prSet presAssocID="{50C83C51-67EF-4B46-8786-FEB0F62E9EFF}" presName="LevelOneTextNode" presStyleLbl="node0" presStyleIdx="0" presStyleCnt="1" custScaleY="188325" custLinFactNeighborX="21548" custLinFactNeighborY="1608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D3C56DC1-F85D-4D89-B423-1CB822231E7F}" type="pres">
      <dgm:prSet presAssocID="{50C83C51-67EF-4B46-8786-FEB0F62E9EFF}" presName="level2hierChild" presStyleCnt="0"/>
      <dgm:spPr/>
      <dgm:t>
        <a:bodyPr/>
        <a:lstStyle/>
        <a:p>
          <a:endParaRPr lang="es-MX"/>
        </a:p>
      </dgm:t>
    </dgm:pt>
    <dgm:pt modelId="{22F46B96-DCAF-40A7-B5A0-323B0E35C106}" type="pres">
      <dgm:prSet presAssocID="{0BD7530D-DD28-4D9A-84EF-EF27CC5B1590}" presName="conn2-1" presStyleLbl="parChTrans1D2" presStyleIdx="0" presStyleCnt="2"/>
      <dgm:spPr/>
      <dgm:t>
        <a:bodyPr/>
        <a:lstStyle/>
        <a:p>
          <a:endParaRPr lang="es-MX"/>
        </a:p>
      </dgm:t>
    </dgm:pt>
    <dgm:pt modelId="{CB78040E-3FC9-4FBC-A57C-C8E95D2E52F9}" type="pres">
      <dgm:prSet presAssocID="{0BD7530D-DD28-4D9A-84EF-EF27CC5B1590}" presName="connTx" presStyleLbl="parChTrans1D2" presStyleIdx="0" presStyleCnt="2"/>
      <dgm:spPr/>
      <dgm:t>
        <a:bodyPr/>
        <a:lstStyle/>
        <a:p>
          <a:endParaRPr lang="es-MX"/>
        </a:p>
      </dgm:t>
    </dgm:pt>
    <dgm:pt modelId="{69199C7C-C271-468B-AF4B-13DF83CF9F50}" type="pres">
      <dgm:prSet presAssocID="{53C49CC2-8F93-42CA-BD14-5C32F7BEDC8D}" presName="root2" presStyleCnt="0"/>
      <dgm:spPr/>
      <dgm:t>
        <a:bodyPr/>
        <a:lstStyle/>
        <a:p>
          <a:endParaRPr lang="es-MX"/>
        </a:p>
      </dgm:t>
    </dgm:pt>
    <dgm:pt modelId="{BD5AEF03-CAE6-49FA-A053-8E816A101B80}" type="pres">
      <dgm:prSet presAssocID="{53C49CC2-8F93-42CA-BD14-5C32F7BEDC8D}" presName="LevelTwoTextNode" presStyleLbl="node2" presStyleIdx="0" presStyleCnt="2" custScaleX="158725" custScaleY="193661" custLinFactNeighborX="875" custLinFactNeighborY="-4555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CB7E81E8-D895-4AD7-BDBA-F85B79AFEFE1}" type="pres">
      <dgm:prSet presAssocID="{53C49CC2-8F93-42CA-BD14-5C32F7BEDC8D}" presName="level3hierChild" presStyleCnt="0"/>
      <dgm:spPr/>
      <dgm:t>
        <a:bodyPr/>
        <a:lstStyle/>
        <a:p>
          <a:endParaRPr lang="es-MX"/>
        </a:p>
      </dgm:t>
    </dgm:pt>
    <dgm:pt modelId="{17E9A01C-A3A7-4814-9511-90823B300A1E}" type="pres">
      <dgm:prSet presAssocID="{7B1AF89B-B422-4DD6-962A-58C0B6E27440}" presName="conn2-1" presStyleLbl="parChTrans1D3" presStyleIdx="0" presStyleCnt="5"/>
      <dgm:spPr/>
      <dgm:t>
        <a:bodyPr/>
        <a:lstStyle/>
        <a:p>
          <a:endParaRPr lang="es-MX"/>
        </a:p>
      </dgm:t>
    </dgm:pt>
    <dgm:pt modelId="{A152C06D-9BC1-416D-BF58-146D77CA78D6}" type="pres">
      <dgm:prSet presAssocID="{7B1AF89B-B422-4DD6-962A-58C0B6E27440}" presName="connTx" presStyleLbl="parChTrans1D3" presStyleIdx="0" presStyleCnt="5"/>
      <dgm:spPr/>
      <dgm:t>
        <a:bodyPr/>
        <a:lstStyle/>
        <a:p>
          <a:endParaRPr lang="es-MX"/>
        </a:p>
      </dgm:t>
    </dgm:pt>
    <dgm:pt modelId="{D8250929-B2A5-4ECF-A5FB-691DC3A4B575}" type="pres">
      <dgm:prSet presAssocID="{27AF07D1-2E59-4392-B4ED-C30E77EE67A1}" presName="root2" presStyleCnt="0"/>
      <dgm:spPr/>
      <dgm:t>
        <a:bodyPr/>
        <a:lstStyle/>
        <a:p>
          <a:endParaRPr lang="es-MX"/>
        </a:p>
      </dgm:t>
    </dgm:pt>
    <dgm:pt modelId="{34D6ED98-D3F2-4576-BCC4-FF0C2B2E0994}" type="pres">
      <dgm:prSet presAssocID="{27AF07D1-2E59-4392-B4ED-C30E77EE67A1}" presName="LevelTwoTextNode" presStyleLbl="node3" presStyleIdx="0" presStyleCnt="5" custScaleX="130056" custScaleY="130455" custLinFactNeighborX="-5049" custLinFactNeighborY="-68449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A6A36F05-5D8F-47CC-9FB3-AA406509946B}" type="pres">
      <dgm:prSet presAssocID="{27AF07D1-2E59-4392-B4ED-C30E77EE67A1}" presName="level3hierChild" presStyleCnt="0"/>
      <dgm:spPr/>
      <dgm:t>
        <a:bodyPr/>
        <a:lstStyle/>
        <a:p>
          <a:endParaRPr lang="es-MX"/>
        </a:p>
      </dgm:t>
    </dgm:pt>
    <dgm:pt modelId="{14999738-D51D-4A09-88A8-9E92DFF5F7C4}" type="pres">
      <dgm:prSet presAssocID="{BC0CE01A-F3FB-4F22-BC17-15424A2DD203}" presName="conn2-1" presStyleLbl="parChTrans1D3" presStyleIdx="1" presStyleCnt="5"/>
      <dgm:spPr/>
      <dgm:t>
        <a:bodyPr/>
        <a:lstStyle/>
        <a:p>
          <a:endParaRPr lang="es-MX"/>
        </a:p>
      </dgm:t>
    </dgm:pt>
    <dgm:pt modelId="{1E9B398F-A417-4041-8415-10D32366F5ED}" type="pres">
      <dgm:prSet presAssocID="{BC0CE01A-F3FB-4F22-BC17-15424A2DD203}" presName="connTx" presStyleLbl="parChTrans1D3" presStyleIdx="1" presStyleCnt="5"/>
      <dgm:spPr/>
      <dgm:t>
        <a:bodyPr/>
        <a:lstStyle/>
        <a:p>
          <a:endParaRPr lang="es-MX"/>
        </a:p>
      </dgm:t>
    </dgm:pt>
    <dgm:pt modelId="{1B8964CD-210B-4FB1-A7D7-973895ED15D8}" type="pres">
      <dgm:prSet presAssocID="{3AC43B09-7226-462C-A901-9AAEE2BD80F2}" presName="root2" presStyleCnt="0"/>
      <dgm:spPr/>
      <dgm:t>
        <a:bodyPr/>
        <a:lstStyle/>
        <a:p>
          <a:endParaRPr lang="es-MX"/>
        </a:p>
      </dgm:t>
    </dgm:pt>
    <dgm:pt modelId="{BCB00E15-018E-4595-9AE3-98C9D54DB45D}" type="pres">
      <dgm:prSet presAssocID="{3AC43B09-7226-462C-A901-9AAEE2BD80F2}" presName="LevelTwoTextNode" presStyleLbl="node3" presStyleIdx="1" presStyleCnt="5" custScaleX="130056" custScaleY="130455" custLinFactNeighborX="-5049" custLinFactNeighborY="15657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C0B75DDB-BCB6-492D-B82C-26D9A5B7C3E5}" type="pres">
      <dgm:prSet presAssocID="{3AC43B09-7226-462C-A901-9AAEE2BD80F2}" presName="level3hierChild" presStyleCnt="0"/>
      <dgm:spPr/>
      <dgm:t>
        <a:bodyPr/>
        <a:lstStyle/>
        <a:p>
          <a:endParaRPr lang="es-MX"/>
        </a:p>
      </dgm:t>
    </dgm:pt>
    <dgm:pt modelId="{F984AEE1-5049-42A6-881F-30215C3FC462}" type="pres">
      <dgm:prSet presAssocID="{ED509B34-0B13-4108-809C-C4C2AA2726E7}" presName="conn2-1" presStyleLbl="parChTrans1D2" presStyleIdx="1" presStyleCnt="2"/>
      <dgm:spPr/>
      <dgm:t>
        <a:bodyPr/>
        <a:lstStyle/>
        <a:p>
          <a:endParaRPr lang="es-MX"/>
        </a:p>
      </dgm:t>
    </dgm:pt>
    <dgm:pt modelId="{DD0E7755-C1F1-4379-B102-B5F433656149}" type="pres">
      <dgm:prSet presAssocID="{ED509B34-0B13-4108-809C-C4C2AA2726E7}" presName="connTx" presStyleLbl="parChTrans1D2" presStyleIdx="1" presStyleCnt="2"/>
      <dgm:spPr/>
      <dgm:t>
        <a:bodyPr/>
        <a:lstStyle/>
        <a:p>
          <a:endParaRPr lang="es-MX"/>
        </a:p>
      </dgm:t>
    </dgm:pt>
    <dgm:pt modelId="{AB238B50-E1CB-42BF-BA84-1F65DE32B068}" type="pres">
      <dgm:prSet presAssocID="{74F91F3C-60C4-479C-8F82-1E15F3B9C58F}" presName="root2" presStyleCnt="0"/>
      <dgm:spPr/>
      <dgm:t>
        <a:bodyPr/>
        <a:lstStyle/>
        <a:p>
          <a:endParaRPr lang="es-MX"/>
        </a:p>
      </dgm:t>
    </dgm:pt>
    <dgm:pt modelId="{4ACE0402-4C42-4ECA-A3E3-ED7EE66061A2}" type="pres">
      <dgm:prSet presAssocID="{74F91F3C-60C4-479C-8F82-1E15F3B9C58F}" presName="LevelTwoTextNode" presStyleLbl="node2" presStyleIdx="1" presStyleCnt="2" custScaleX="158725" custScaleY="193661" custLinFactNeighborX="875" custLinFactNeighborY="78627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556B90B9-D9DC-466C-83E8-705D0B5FAA44}" type="pres">
      <dgm:prSet presAssocID="{74F91F3C-60C4-479C-8F82-1E15F3B9C58F}" presName="level3hierChild" presStyleCnt="0"/>
      <dgm:spPr/>
      <dgm:t>
        <a:bodyPr/>
        <a:lstStyle/>
        <a:p>
          <a:endParaRPr lang="es-MX"/>
        </a:p>
      </dgm:t>
    </dgm:pt>
    <dgm:pt modelId="{3C592E0B-9D67-4BB9-B1DC-70975EFFABA2}" type="pres">
      <dgm:prSet presAssocID="{2C69DDD0-A3C1-4473-8A16-2EE99226A2F9}" presName="conn2-1" presStyleLbl="parChTrans1D3" presStyleIdx="2" presStyleCnt="5"/>
      <dgm:spPr/>
      <dgm:t>
        <a:bodyPr/>
        <a:lstStyle/>
        <a:p>
          <a:endParaRPr lang="es-MX"/>
        </a:p>
      </dgm:t>
    </dgm:pt>
    <dgm:pt modelId="{65837AF7-FC2B-4A3A-8D1A-C2F6214A15F2}" type="pres">
      <dgm:prSet presAssocID="{2C69DDD0-A3C1-4473-8A16-2EE99226A2F9}" presName="connTx" presStyleLbl="parChTrans1D3" presStyleIdx="2" presStyleCnt="5"/>
      <dgm:spPr/>
      <dgm:t>
        <a:bodyPr/>
        <a:lstStyle/>
        <a:p>
          <a:endParaRPr lang="es-MX"/>
        </a:p>
      </dgm:t>
    </dgm:pt>
    <dgm:pt modelId="{6F339338-0F51-4FB8-9F38-07D487378A1B}" type="pres">
      <dgm:prSet presAssocID="{636B4AE0-8E11-4E73-8E93-9F805470EA9A}" presName="root2" presStyleCnt="0"/>
      <dgm:spPr/>
      <dgm:t>
        <a:bodyPr/>
        <a:lstStyle/>
        <a:p>
          <a:endParaRPr lang="es-MX"/>
        </a:p>
      </dgm:t>
    </dgm:pt>
    <dgm:pt modelId="{CDAC45C0-82F2-4373-A7B6-B71211BF85EB}" type="pres">
      <dgm:prSet presAssocID="{636B4AE0-8E11-4E73-8E93-9F805470EA9A}" presName="LevelTwoTextNode" presStyleLbl="node3" presStyleIdx="2" presStyleCnt="5" custScaleX="124639" custScaleY="95871" custLinFactNeighborX="484" custLinFactNeighborY="71737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CB1A8AFD-6CDD-4148-A743-54D84E57BEEE}" type="pres">
      <dgm:prSet presAssocID="{636B4AE0-8E11-4E73-8E93-9F805470EA9A}" presName="level3hierChild" presStyleCnt="0"/>
      <dgm:spPr/>
      <dgm:t>
        <a:bodyPr/>
        <a:lstStyle/>
        <a:p>
          <a:endParaRPr lang="es-MX"/>
        </a:p>
      </dgm:t>
    </dgm:pt>
    <dgm:pt modelId="{9FCD4F4F-C77B-4494-A67A-2A0B16671919}" type="pres">
      <dgm:prSet presAssocID="{7ABF0E0F-7FF0-4136-83E0-DA5905C52329}" presName="conn2-1" presStyleLbl="parChTrans1D3" presStyleIdx="3" presStyleCnt="5"/>
      <dgm:spPr/>
      <dgm:t>
        <a:bodyPr/>
        <a:lstStyle/>
        <a:p>
          <a:endParaRPr lang="es-MX"/>
        </a:p>
      </dgm:t>
    </dgm:pt>
    <dgm:pt modelId="{2A3EADAC-B00D-4DAA-A1A4-503A75BB7975}" type="pres">
      <dgm:prSet presAssocID="{7ABF0E0F-7FF0-4136-83E0-DA5905C52329}" presName="connTx" presStyleLbl="parChTrans1D3" presStyleIdx="3" presStyleCnt="5"/>
      <dgm:spPr/>
      <dgm:t>
        <a:bodyPr/>
        <a:lstStyle/>
        <a:p>
          <a:endParaRPr lang="es-MX"/>
        </a:p>
      </dgm:t>
    </dgm:pt>
    <dgm:pt modelId="{3556581A-5C5D-406F-B124-3EBCEBFD25F7}" type="pres">
      <dgm:prSet presAssocID="{85D92B3E-AF34-4D9C-967F-0EB907CEC77D}" presName="root2" presStyleCnt="0"/>
      <dgm:spPr/>
      <dgm:t>
        <a:bodyPr/>
        <a:lstStyle/>
        <a:p>
          <a:endParaRPr lang="es-MX"/>
        </a:p>
      </dgm:t>
    </dgm:pt>
    <dgm:pt modelId="{538A22E3-F9A1-4CE5-9C86-5C2318379C3E}" type="pres">
      <dgm:prSet presAssocID="{85D92B3E-AF34-4D9C-967F-0EB907CEC77D}" presName="LevelTwoTextNode" presStyleLbl="node3" presStyleIdx="3" presStyleCnt="5" custScaleX="124639" custScaleY="98836" custLinFactNeighborX="484" custLinFactNeighborY="71737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7FFDBA95-C05F-45DD-AAE0-1D02EB9F1A31}" type="pres">
      <dgm:prSet presAssocID="{85D92B3E-AF34-4D9C-967F-0EB907CEC77D}" presName="level3hierChild" presStyleCnt="0"/>
      <dgm:spPr/>
      <dgm:t>
        <a:bodyPr/>
        <a:lstStyle/>
        <a:p>
          <a:endParaRPr lang="es-MX"/>
        </a:p>
      </dgm:t>
    </dgm:pt>
    <dgm:pt modelId="{B29897B2-8770-40FF-8710-454D1749D053}" type="pres">
      <dgm:prSet presAssocID="{E71CA92B-EFFD-42F7-8DA9-565385B240AF}" presName="conn2-1" presStyleLbl="parChTrans1D3" presStyleIdx="4" presStyleCnt="5"/>
      <dgm:spPr/>
      <dgm:t>
        <a:bodyPr/>
        <a:lstStyle/>
        <a:p>
          <a:endParaRPr lang="es-MX"/>
        </a:p>
      </dgm:t>
    </dgm:pt>
    <dgm:pt modelId="{B49635F2-6D6F-4CA3-AE4C-91D80D504A18}" type="pres">
      <dgm:prSet presAssocID="{E71CA92B-EFFD-42F7-8DA9-565385B240AF}" presName="connTx" presStyleLbl="parChTrans1D3" presStyleIdx="4" presStyleCnt="5"/>
      <dgm:spPr/>
      <dgm:t>
        <a:bodyPr/>
        <a:lstStyle/>
        <a:p>
          <a:endParaRPr lang="es-MX"/>
        </a:p>
      </dgm:t>
    </dgm:pt>
    <dgm:pt modelId="{AE2E221F-1611-4468-B55D-3BEA703B219D}" type="pres">
      <dgm:prSet presAssocID="{59552F63-EF68-4C50-9BB6-D5A9E44AEACE}" presName="root2" presStyleCnt="0"/>
      <dgm:spPr/>
      <dgm:t>
        <a:bodyPr/>
        <a:lstStyle/>
        <a:p>
          <a:endParaRPr lang="es-MX"/>
        </a:p>
      </dgm:t>
    </dgm:pt>
    <dgm:pt modelId="{684E5A65-E4C0-4668-B386-05FCD9BF6285}" type="pres">
      <dgm:prSet presAssocID="{59552F63-EF68-4C50-9BB6-D5A9E44AEACE}" presName="LevelTwoTextNode" presStyleLbl="node3" presStyleIdx="4" presStyleCnt="5" custScaleX="124639" custScaleY="78973" custLinFactNeighborX="484" custLinFactNeighborY="71737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9232D76E-3CA1-4EBA-8EE3-47F8086A9219}" type="pres">
      <dgm:prSet presAssocID="{59552F63-EF68-4C50-9BB6-D5A9E44AEACE}" presName="level3hierChild" presStyleCnt="0"/>
      <dgm:spPr/>
      <dgm:t>
        <a:bodyPr/>
        <a:lstStyle/>
        <a:p>
          <a:endParaRPr lang="es-MX"/>
        </a:p>
      </dgm:t>
    </dgm:pt>
  </dgm:ptLst>
  <dgm:cxnLst>
    <dgm:cxn modelId="{99296D16-2ACE-40BA-9ED4-0CB40AF81D3A}" type="presOf" srcId="{53C49CC2-8F93-42CA-BD14-5C32F7BEDC8D}" destId="{BD5AEF03-CAE6-49FA-A053-8E816A101B80}" srcOrd="0" destOrd="0" presId="urn:microsoft.com/office/officeart/2005/8/layout/hierarchy2"/>
    <dgm:cxn modelId="{C68EE075-CCC2-450C-A953-A3687E49CECA}" type="presOf" srcId="{59552F63-EF68-4C50-9BB6-D5A9E44AEACE}" destId="{684E5A65-E4C0-4668-B386-05FCD9BF6285}" srcOrd="0" destOrd="0" presId="urn:microsoft.com/office/officeart/2005/8/layout/hierarchy2"/>
    <dgm:cxn modelId="{A69D8B74-EFF3-45A9-810D-A0A2236B9D7F}" type="presOf" srcId="{7B1AF89B-B422-4DD6-962A-58C0B6E27440}" destId="{A152C06D-9BC1-416D-BF58-146D77CA78D6}" srcOrd="1" destOrd="0" presId="urn:microsoft.com/office/officeart/2005/8/layout/hierarchy2"/>
    <dgm:cxn modelId="{6EEF2CF6-1848-4FF6-AE1A-275349241FE2}" srcId="{74F91F3C-60C4-479C-8F82-1E15F3B9C58F}" destId="{85D92B3E-AF34-4D9C-967F-0EB907CEC77D}" srcOrd="1" destOrd="0" parTransId="{7ABF0E0F-7FF0-4136-83E0-DA5905C52329}" sibTransId="{FAB4A5B8-FAA0-4BDB-BB7F-30497062D5DC}"/>
    <dgm:cxn modelId="{D25E021B-0866-424D-B21B-AE0701BE335F}" type="presOf" srcId="{E71CA92B-EFFD-42F7-8DA9-565385B240AF}" destId="{B29897B2-8770-40FF-8710-454D1749D053}" srcOrd="0" destOrd="0" presId="urn:microsoft.com/office/officeart/2005/8/layout/hierarchy2"/>
    <dgm:cxn modelId="{7D297ED3-DFD4-4F18-B73F-DD8B655791C2}" type="presOf" srcId="{0BD7530D-DD28-4D9A-84EF-EF27CC5B1590}" destId="{22F46B96-DCAF-40A7-B5A0-323B0E35C106}" srcOrd="0" destOrd="0" presId="urn:microsoft.com/office/officeart/2005/8/layout/hierarchy2"/>
    <dgm:cxn modelId="{5A7A292E-88FB-406B-8964-1D185EA837E6}" srcId="{50C83C51-67EF-4B46-8786-FEB0F62E9EFF}" destId="{74F91F3C-60C4-479C-8F82-1E15F3B9C58F}" srcOrd="1" destOrd="0" parTransId="{ED509B34-0B13-4108-809C-C4C2AA2726E7}" sibTransId="{32C254B0-4EA6-4B6E-BFBA-D3EF6465CC51}"/>
    <dgm:cxn modelId="{60FA78B4-1633-4F05-86F6-E3F811931704}" type="presOf" srcId="{BC0CE01A-F3FB-4F22-BC17-15424A2DD203}" destId="{14999738-D51D-4A09-88A8-9E92DFF5F7C4}" srcOrd="0" destOrd="0" presId="urn:microsoft.com/office/officeart/2005/8/layout/hierarchy2"/>
    <dgm:cxn modelId="{649FC94F-9A8D-4565-9EE8-3D07BB6CB2A9}" type="presOf" srcId="{27AF07D1-2E59-4392-B4ED-C30E77EE67A1}" destId="{34D6ED98-D3F2-4576-BCC4-FF0C2B2E0994}" srcOrd="0" destOrd="0" presId="urn:microsoft.com/office/officeart/2005/8/layout/hierarchy2"/>
    <dgm:cxn modelId="{CAA81A66-8133-4491-915C-20987E73045E}" type="presOf" srcId="{0BD7530D-DD28-4D9A-84EF-EF27CC5B1590}" destId="{CB78040E-3FC9-4FBC-A57C-C8E95D2E52F9}" srcOrd="1" destOrd="0" presId="urn:microsoft.com/office/officeart/2005/8/layout/hierarchy2"/>
    <dgm:cxn modelId="{79D1A26D-4390-40BD-BCFE-B6853D3FAE65}" srcId="{9411EFE5-3253-489E-B856-C8E3196CABD7}" destId="{50C83C51-67EF-4B46-8786-FEB0F62E9EFF}" srcOrd="0" destOrd="0" parTransId="{469C90FA-0E9B-4039-82D6-30636D01B923}" sibTransId="{819B0E00-F352-4229-95DB-41934F15874D}"/>
    <dgm:cxn modelId="{7DE07F3F-69DC-4AEA-8AFD-76FE0DD3E671}" type="presOf" srcId="{ED509B34-0B13-4108-809C-C4C2AA2726E7}" destId="{DD0E7755-C1F1-4379-B102-B5F433656149}" srcOrd="1" destOrd="0" presId="urn:microsoft.com/office/officeart/2005/8/layout/hierarchy2"/>
    <dgm:cxn modelId="{2CD4BC75-ED7D-41FF-AA35-7D90A62BE831}" type="presOf" srcId="{7ABF0E0F-7FF0-4136-83E0-DA5905C52329}" destId="{9FCD4F4F-C77B-4494-A67A-2A0B16671919}" srcOrd="0" destOrd="0" presId="urn:microsoft.com/office/officeart/2005/8/layout/hierarchy2"/>
    <dgm:cxn modelId="{3B6FC510-485E-4EFD-AFDC-EE9D6C49B05A}" srcId="{53C49CC2-8F93-42CA-BD14-5C32F7BEDC8D}" destId="{3AC43B09-7226-462C-A901-9AAEE2BD80F2}" srcOrd="1" destOrd="0" parTransId="{BC0CE01A-F3FB-4F22-BC17-15424A2DD203}" sibTransId="{98047247-F192-453E-BC76-BF4D25CF9C7D}"/>
    <dgm:cxn modelId="{D58B06CF-5C7E-4410-9A54-17A388D8E863}" srcId="{53C49CC2-8F93-42CA-BD14-5C32F7BEDC8D}" destId="{27AF07D1-2E59-4392-B4ED-C30E77EE67A1}" srcOrd="0" destOrd="0" parTransId="{7B1AF89B-B422-4DD6-962A-58C0B6E27440}" sibTransId="{B439A9F0-BF99-4DB6-BCAC-8DDE2B746ADB}"/>
    <dgm:cxn modelId="{B3E07ACB-1238-4FA7-BE78-B703C84CBE51}" srcId="{50C83C51-67EF-4B46-8786-FEB0F62E9EFF}" destId="{53C49CC2-8F93-42CA-BD14-5C32F7BEDC8D}" srcOrd="0" destOrd="0" parTransId="{0BD7530D-DD28-4D9A-84EF-EF27CC5B1590}" sibTransId="{A2BBEB4B-6394-459E-9706-1AE630908492}"/>
    <dgm:cxn modelId="{55549A9D-85F9-469E-9C8E-5F732D1EB9CA}" type="presOf" srcId="{85D92B3E-AF34-4D9C-967F-0EB907CEC77D}" destId="{538A22E3-F9A1-4CE5-9C86-5C2318379C3E}" srcOrd="0" destOrd="0" presId="urn:microsoft.com/office/officeart/2005/8/layout/hierarchy2"/>
    <dgm:cxn modelId="{2E8A97C1-B077-456C-80CA-8C0E55F06EBC}" srcId="{74F91F3C-60C4-479C-8F82-1E15F3B9C58F}" destId="{636B4AE0-8E11-4E73-8E93-9F805470EA9A}" srcOrd="0" destOrd="0" parTransId="{2C69DDD0-A3C1-4473-8A16-2EE99226A2F9}" sibTransId="{1B21054A-1F87-4F29-A7EF-1CC3A08AC4E5}"/>
    <dgm:cxn modelId="{904D3AFE-BAC1-46A6-8483-316D76DB3EC0}" type="presOf" srcId="{7B1AF89B-B422-4DD6-962A-58C0B6E27440}" destId="{17E9A01C-A3A7-4814-9511-90823B300A1E}" srcOrd="0" destOrd="0" presId="urn:microsoft.com/office/officeart/2005/8/layout/hierarchy2"/>
    <dgm:cxn modelId="{657429A8-D290-49C0-B1F9-71CD930AD4BC}" type="presOf" srcId="{BC0CE01A-F3FB-4F22-BC17-15424A2DD203}" destId="{1E9B398F-A417-4041-8415-10D32366F5ED}" srcOrd="1" destOrd="0" presId="urn:microsoft.com/office/officeart/2005/8/layout/hierarchy2"/>
    <dgm:cxn modelId="{6FB8CCBC-6D60-4BAF-A8B2-50EDDDBF65E5}" type="presOf" srcId="{7ABF0E0F-7FF0-4136-83E0-DA5905C52329}" destId="{2A3EADAC-B00D-4DAA-A1A4-503A75BB7975}" srcOrd="1" destOrd="0" presId="urn:microsoft.com/office/officeart/2005/8/layout/hierarchy2"/>
    <dgm:cxn modelId="{61756296-D251-4D7E-89D1-E7E75D7B7B57}" srcId="{74F91F3C-60C4-479C-8F82-1E15F3B9C58F}" destId="{59552F63-EF68-4C50-9BB6-D5A9E44AEACE}" srcOrd="2" destOrd="0" parTransId="{E71CA92B-EFFD-42F7-8DA9-565385B240AF}" sibTransId="{8BD08E3F-3E1D-4ACD-9258-67DEFD02F99D}"/>
    <dgm:cxn modelId="{990BA5A1-DD00-4855-864C-200500DB14E4}" type="presOf" srcId="{50C83C51-67EF-4B46-8786-FEB0F62E9EFF}" destId="{5A9D986B-E2BB-4860-A7C1-7B8B6D6CFD71}" srcOrd="0" destOrd="0" presId="urn:microsoft.com/office/officeart/2005/8/layout/hierarchy2"/>
    <dgm:cxn modelId="{2BE322A7-D4FE-4B7C-B3BC-5C4C73794E90}" type="presOf" srcId="{9411EFE5-3253-489E-B856-C8E3196CABD7}" destId="{6BF8A96B-E999-42DB-8C1A-2A144F793C44}" srcOrd="0" destOrd="0" presId="urn:microsoft.com/office/officeart/2005/8/layout/hierarchy2"/>
    <dgm:cxn modelId="{A4F17DC8-F8F2-42F7-B54E-67C55EAF1C9C}" type="presOf" srcId="{2C69DDD0-A3C1-4473-8A16-2EE99226A2F9}" destId="{65837AF7-FC2B-4A3A-8D1A-C2F6214A15F2}" srcOrd="1" destOrd="0" presId="urn:microsoft.com/office/officeart/2005/8/layout/hierarchy2"/>
    <dgm:cxn modelId="{89A711F4-74B3-4CA9-9227-F4951F7A191A}" type="presOf" srcId="{3AC43B09-7226-462C-A901-9AAEE2BD80F2}" destId="{BCB00E15-018E-4595-9AE3-98C9D54DB45D}" srcOrd="0" destOrd="0" presId="urn:microsoft.com/office/officeart/2005/8/layout/hierarchy2"/>
    <dgm:cxn modelId="{8C6785F5-FC93-4EC1-A05B-722942C198DB}" type="presOf" srcId="{E71CA92B-EFFD-42F7-8DA9-565385B240AF}" destId="{B49635F2-6D6F-4CA3-AE4C-91D80D504A18}" srcOrd="1" destOrd="0" presId="urn:microsoft.com/office/officeart/2005/8/layout/hierarchy2"/>
    <dgm:cxn modelId="{1F705B75-CE84-4EC2-99AB-1EFC469B3C7B}" type="presOf" srcId="{636B4AE0-8E11-4E73-8E93-9F805470EA9A}" destId="{CDAC45C0-82F2-4373-A7B6-B71211BF85EB}" srcOrd="0" destOrd="0" presId="urn:microsoft.com/office/officeart/2005/8/layout/hierarchy2"/>
    <dgm:cxn modelId="{E8B4CED3-B2DA-4747-B8D4-1C966D6687EF}" type="presOf" srcId="{74F91F3C-60C4-479C-8F82-1E15F3B9C58F}" destId="{4ACE0402-4C42-4ECA-A3E3-ED7EE66061A2}" srcOrd="0" destOrd="0" presId="urn:microsoft.com/office/officeart/2005/8/layout/hierarchy2"/>
    <dgm:cxn modelId="{2CBE9F74-23D0-4C7D-BC8B-8A0692AF835A}" type="presOf" srcId="{2C69DDD0-A3C1-4473-8A16-2EE99226A2F9}" destId="{3C592E0B-9D67-4BB9-B1DC-70975EFFABA2}" srcOrd="0" destOrd="0" presId="urn:microsoft.com/office/officeart/2005/8/layout/hierarchy2"/>
    <dgm:cxn modelId="{8958B71F-097F-45E6-AFAD-16980460FC4C}" type="presOf" srcId="{ED509B34-0B13-4108-809C-C4C2AA2726E7}" destId="{F984AEE1-5049-42A6-881F-30215C3FC462}" srcOrd="0" destOrd="0" presId="urn:microsoft.com/office/officeart/2005/8/layout/hierarchy2"/>
    <dgm:cxn modelId="{D1FF5330-0F80-4578-B714-249158AC8293}" type="presParOf" srcId="{6BF8A96B-E999-42DB-8C1A-2A144F793C44}" destId="{E225F626-7F09-421C-AEC3-FEF1DF22DD0E}" srcOrd="0" destOrd="0" presId="urn:microsoft.com/office/officeart/2005/8/layout/hierarchy2"/>
    <dgm:cxn modelId="{D3029C52-EAA9-4D2F-9856-20E640C92B82}" type="presParOf" srcId="{E225F626-7F09-421C-AEC3-FEF1DF22DD0E}" destId="{5A9D986B-E2BB-4860-A7C1-7B8B6D6CFD71}" srcOrd="0" destOrd="0" presId="urn:microsoft.com/office/officeart/2005/8/layout/hierarchy2"/>
    <dgm:cxn modelId="{9D5B1E9B-0020-4B88-9B39-2182DFF36511}" type="presParOf" srcId="{E225F626-7F09-421C-AEC3-FEF1DF22DD0E}" destId="{D3C56DC1-F85D-4D89-B423-1CB822231E7F}" srcOrd="1" destOrd="0" presId="urn:microsoft.com/office/officeart/2005/8/layout/hierarchy2"/>
    <dgm:cxn modelId="{129D8D5E-D3ED-4A52-81C0-0231AD0E8752}" type="presParOf" srcId="{D3C56DC1-F85D-4D89-B423-1CB822231E7F}" destId="{22F46B96-DCAF-40A7-B5A0-323B0E35C106}" srcOrd="0" destOrd="0" presId="urn:microsoft.com/office/officeart/2005/8/layout/hierarchy2"/>
    <dgm:cxn modelId="{79CF462F-E43C-44F5-966C-0BEEB20A4EC9}" type="presParOf" srcId="{22F46B96-DCAF-40A7-B5A0-323B0E35C106}" destId="{CB78040E-3FC9-4FBC-A57C-C8E95D2E52F9}" srcOrd="0" destOrd="0" presId="urn:microsoft.com/office/officeart/2005/8/layout/hierarchy2"/>
    <dgm:cxn modelId="{BC1E8188-5AC0-4701-8A3A-CD34FCD9FEDB}" type="presParOf" srcId="{D3C56DC1-F85D-4D89-B423-1CB822231E7F}" destId="{69199C7C-C271-468B-AF4B-13DF83CF9F50}" srcOrd="1" destOrd="0" presId="urn:microsoft.com/office/officeart/2005/8/layout/hierarchy2"/>
    <dgm:cxn modelId="{70165021-B21A-4852-B415-DA938A17CE47}" type="presParOf" srcId="{69199C7C-C271-468B-AF4B-13DF83CF9F50}" destId="{BD5AEF03-CAE6-49FA-A053-8E816A101B80}" srcOrd="0" destOrd="0" presId="urn:microsoft.com/office/officeart/2005/8/layout/hierarchy2"/>
    <dgm:cxn modelId="{DE0417D7-73A1-4256-B92C-50CBBC1E1D03}" type="presParOf" srcId="{69199C7C-C271-468B-AF4B-13DF83CF9F50}" destId="{CB7E81E8-D895-4AD7-BDBA-F85B79AFEFE1}" srcOrd="1" destOrd="0" presId="urn:microsoft.com/office/officeart/2005/8/layout/hierarchy2"/>
    <dgm:cxn modelId="{5A4F0BF8-41C0-4ED7-AD0B-3B816DBC0044}" type="presParOf" srcId="{CB7E81E8-D895-4AD7-BDBA-F85B79AFEFE1}" destId="{17E9A01C-A3A7-4814-9511-90823B300A1E}" srcOrd="0" destOrd="0" presId="urn:microsoft.com/office/officeart/2005/8/layout/hierarchy2"/>
    <dgm:cxn modelId="{DC82944E-E1ED-47DB-B2DD-34306A2AE033}" type="presParOf" srcId="{17E9A01C-A3A7-4814-9511-90823B300A1E}" destId="{A152C06D-9BC1-416D-BF58-146D77CA78D6}" srcOrd="0" destOrd="0" presId="urn:microsoft.com/office/officeart/2005/8/layout/hierarchy2"/>
    <dgm:cxn modelId="{C1A8428D-2B2E-4716-B45B-0F3BC0EB2EC6}" type="presParOf" srcId="{CB7E81E8-D895-4AD7-BDBA-F85B79AFEFE1}" destId="{D8250929-B2A5-4ECF-A5FB-691DC3A4B575}" srcOrd="1" destOrd="0" presId="urn:microsoft.com/office/officeart/2005/8/layout/hierarchy2"/>
    <dgm:cxn modelId="{45C80DB1-E1C1-400F-BB2E-D3BD9D5A757A}" type="presParOf" srcId="{D8250929-B2A5-4ECF-A5FB-691DC3A4B575}" destId="{34D6ED98-D3F2-4576-BCC4-FF0C2B2E0994}" srcOrd="0" destOrd="0" presId="urn:microsoft.com/office/officeart/2005/8/layout/hierarchy2"/>
    <dgm:cxn modelId="{84147C48-4A0C-425C-B17F-A41640FD2459}" type="presParOf" srcId="{D8250929-B2A5-4ECF-A5FB-691DC3A4B575}" destId="{A6A36F05-5D8F-47CC-9FB3-AA406509946B}" srcOrd="1" destOrd="0" presId="urn:microsoft.com/office/officeart/2005/8/layout/hierarchy2"/>
    <dgm:cxn modelId="{3861F81F-6742-45A7-B364-09C0A00DD15C}" type="presParOf" srcId="{CB7E81E8-D895-4AD7-BDBA-F85B79AFEFE1}" destId="{14999738-D51D-4A09-88A8-9E92DFF5F7C4}" srcOrd="2" destOrd="0" presId="urn:microsoft.com/office/officeart/2005/8/layout/hierarchy2"/>
    <dgm:cxn modelId="{572B8127-28A6-4E4E-BBB1-634681BC1CDB}" type="presParOf" srcId="{14999738-D51D-4A09-88A8-9E92DFF5F7C4}" destId="{1E9B398F-A417-4041-8415-10D32366F5ED}" srcOrd="0" destOrd="0" presId="urn:microsoft.com/office/officeart/2005/8/layout/hierarchy2"/>
    <dgm:cxn modelId="{07BEA290-0BB9-4040-809D-0D102B4878CC}" type="presParOf" srcId="{CB7E81E8-D895-4AD7-BDBA-F85B79AFEFE1}" destId="{1B8964CD-210B-4FB1-A7D7-973895ED15D8}" srcOrd="3" destOrd="0" presId="urn:microsoft.com/office/officeart/2005/8/layout/hierarchy2"/>
    <dgm:cxn modelId="{79AFAC3F-EAD1-403D-93C7-757D4879E3C3}" type="presParOf" srcId="{1B8964CD-210B-4FB1-A7D7-973895ED15D8}" destId="{BCB00E15-018E-4595-9AE3-98C9D54DB45D}" srcOrd="0" destOrd="0" presId="urn:microsoft.com/office/officeart/2005/8/layout/hierarchy2"/>
    <dgm:cxn modelId="{BA156C04-6F59-4505-8177-F6E4BDA6F6EE}" type="presParOf" srcId="{1B8964CD-210B-4FB1-A7D7-973895ED15D8}" destId="{C0B75DDB-BCB6-492D-B82C-26D9A5B7C3E5}" srcOrd="1" destOrd="0" presId="urn:microsoft.com/office/officeart/2005/8/layout/hierarchy2"/>
    <dgm:cxn modelId="{06A1F5C5-B65D-4956-B66C-5902A46797E7}" type="presParOf" srcId="{D3C56DC1-F85D-4D89-B423-1CB822231E7F}" destId="{F984AEE1-5049-42A6-881F-30215C3FC462}" srcOrd="2" destOrd="0" presId="urn:microsoft.com/office/officeart/2005/8/layout/hierarchy2"/>
    <dgm:cxn modelId="{E10FC89D-C7EE-490A-B8ED-137D313DD522}" type="presParOf" srcId="{F984AEE1-5049-42A6-881F-30215C3FC462}" destId="{DD0E7755-C1F1-4379-B102-B5F433656149}" srcOrd="0" destOrd="0" presId="urn:microsoft.com/office/officeart/2005/8/layout/hierarchy2"/>
    <dgm:cxn modelId="{334F8769-EB79-4505-8144-28DE4946A5FA}" type="presParOf" srcId="{D3C56DC1-F85D-4D89-B423-1CB822231E7F}" destId="{AB238B50-E1CB-42BF-BA84-1F65DE32B068}" srcOrd="3" destOrd="0" presId="urn:microsoft.com/office/officeart/2005/8/layout/hierarchy2"/>
    <dgm:cxn modelId="{0BD6F658-B265-4C2C-9EED-9229D6B7F54E}" type="presParOf" srcId="{AB238B50-E1CB-42BF-BA84-1F65DE32B068}" destId="{4ACE0402-4C42-4ECA-A3E3-ED7EE66061A2}" srcOrd="0" destOrd="0" presId="urn:microsoft.com/office/officeart/2005/8/layout/hierarchy2"/>
    <dgm:cxn modelId="{7636A388-0C5C-4C08-9F9F-CF2246774207}" type="presParOf" srcId="{AB238B50-E1CB-42BF-BA84-1F65DE32B068}" destId="{556B90B9-D9DC-466C-83E8-705D0B5FAA44}" srcOrd="1" destOrd="0" presId="urn:microsoft.com/office/officeart/2005/8/layout/hierarchy2"/>
    <dgm:cxn modelId="{FCB58529-DBE8-416E-9FF0-25F0D81A98AD}" type="presParOf" srcId="{556B90B9-D9DC-466C-83E8-705D0B5FAA44}" destId="{3C592E0B-9D67-4BB9-B1DC-70975EFFABA2}" srcOrd="0" destOrd="0" presId="urn:microsoft.com/office/officeart/2005/8/layout/hierarchy2"/>
    <dgm:cxn modelId="{9738743D-EED6-4D92-90A1-B48F4F6EC43B}" type="presParOf" srcId="{3C592E0B-9D67-4BB9-B1DC-70975EFFABA2}" destId="{65837AF7-FC2B-4A3A-8D1A-C2F6214A15F2}" srcOrd="0" destOrd="0" presId="urn:microsoft.com/office/officeart/2005/8/layout/hierarchy2"/>
    <dgm:cxn modelId="{4366C415-C83F-477D-9DAD-87D4B4E32D42}" type="presParOf" srcId="{556B90B9-D9DC-466C-83E8-705D0B5FAA44}" destId="{6F339338-0F51-4FB8-9F38-07D487378A1B}" srcOrd="1" destOrd="0" presId="urn:microsoft.com/office/officeart/2005/8/layout/hierarchy2"/>
    <dgm:cxn modelId="{2EACACE4-3599-4B0E-A83B-725C96967C1E}" type="presParOf" srcId="{6F339338-0F51-4FB8-9F38-07D487378A1B}" destId="{CDAC45C0-82F2-4373-A7B6-B71211BF85EB}" srcOrd="0" destOrd="0" presId="urn:microsoft.com/office/officeart/2005/8/layout/hierarchy2"/>
    <dgm:cxn modelId="{DA660321-F1E1-4EE4-B797-AA1BE9800331}" type="presParOf" srcId="{6F339338-0F51-4FB8-9F38-07D487378A1B}" destId="{CB1A8AFD-6CDD-4148-A743-54D84E57BEEE}" srcOrd="1" destOrd="0" presId="urn:microsoft.com/office/officeart/2005/8/layout/hierarchy2"/>
    <dgm:cxn modelId="{08D3C375-CFF7-4CAC-B219-94650D3AAB58}" type="presParOf" srcId="{556B90B9-D9DC-466C-83E8-705D0B5FAA44}" destId="{9FCD4F4F-C77B-4494-A67A-2A0B16671919}" srcOrd="2" destOrd="0" presId="urn:microsoft.com/office/officeart/2005/8/layout/hierarchy2"/>
    <dgm:cxn modelId="{2138060D-C541-4CE7-9C13-C9E3556341C8}" type="presParOf" srcId="{9FCD4F4F-C77B-4494-A67A-2A0B16671919}" destId="{2A3EADAC-B00D-4DAA-A1A4-503A75BB7975}" srcOrd="0" destOrd="0" presId="urn:microsoft.com/office/officeart/2005/8/layout/hierarchy2"/>
    <dgm:cxn modelId="{F9FD4A69-DDF2-488D-A1E7-EFF6F8807544}" type="presParOf" srcId="{556B90B9-D9DC-466C-83E8-705D0B5FAA44}" destId="{3556581A-5C5D-406F-B124-3EBCEBFD25F7}" srcOrd="3" destOrd="0" presId="urn:microsoft.com/office/officeart/2005/8/layout/hierarchy2"/>
    <dgm:cxn modelId="{957DA87F-8702-422A-9967-11CD9977E6BA}" type="presParOf" srcId="{3556581A-5C5D-406F-B124-3EBCEBFD25F7}" destId="{538A22E3-F9A1-4CE5-9C86-5C2318379C3E}" srcOrd="0" destOrd="0" presId="urn:microsoft.com/office/officeart/2005/8/layout/hierarchy2"/>
    <dgm:cxn modelId="{5F87078B-4DA9-4A64-9627-0C5B05B8E69A}" type="presParOf" srcId="{3556581A-5C5D-406F-B124-3EBCEBFD25F7}" destId="{7FFDBA95-C05F-45DD-AAE0-1D02EB9F1A31}" srcOrd="1" destOrd="0" presId="urn:microsoft.com/office/officeart/2005/8/layout/hierarchy2"/>
    <dgm:cxn modelId="{B6D26E64-CD9E-46F5-932A-B4FE825A52AE}" type="presParOf" srcId="{556B90B9-D9DC-466C-83E8-705D0B5FAA44}" destId="{B29897B2-8770-40FF-8710-454D1749D053}" srcOrd="4" destOrd="0" presId="urn:microsoft.com/office/officeart/2005/8/layout/hierarchy2"/>
    <dgm:cxn modelId="{3DE21CE9-85F2-473D-8B13-307E4718D449}" type="presParOf" srcId="{B29897B2-8770-40FF-8710-454D1749D053}" destId="{B49635F2-6D6F-4CA3-AE4C-91D80D504A18}" srcOrd="0" destOrd="0" presId="urn:microsoft.com/office/officeart/2005/8/layout/hierarchy2"/>
    <dgm:cxn modelId="{E0FCDC62-0A61-42BF-A09A-699ECA2BBA0C}" type="presParOf" srcId="{556B90B9-D9DC-466C-83E8-705D0B5FAA44}" destId="{AE2E221F-1611-4468-B55D-3BEA703B219D}" srcOrd="5" destOrd="0" presId="urn:microsoft.com/office/officeart/2005/8/layout/hierarchy2"/>
    <dgm:cxn modelId="{F3D69D56-B313-4E40-9330-F141DC9F8308}" type="presParOf" srcId="{AE2E221F-1611-4468-B55D-3BEA703B219D}" destId="{684E5A65-E4C0-4668-B386-05FCD9BF6285}" srcOrd="0" destOrd="0" presId="urn:microsoft.com/office/officeart/2005/8/layout/hierarchy2"/>
    <dgm:cxn modelId="{575176EF-AD71-4F7B-9DAD-A16F3FE6D8CF}" type="presParOf" srcId="{AE2E221F-1611-4468-B55D-3BEA703B219D}" destId="{9232D76E-3CA1-4EBA-8EE3-47F8086A921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3C8330E-B11D-41A8-AE1A-FA9EB8DC5D2B}" type="datetimeFigureOut">
              <a:rPr lang="es-ES" smtClean="0"/>
              <a:t>16/12/2019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6FF9E39-106B-42B2-8543-73392752CC2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5627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F9E39-106B-42B2-8543-73392752CC23}" type="slidenum">
              <a:rPr lang="es-ES" smtClean="0"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32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E5150-FB7F-4CC3-8543-5E8F127D845C}" type="datetimeFigureOut">
              <a:rPr lang="es-ES" smtClean="0"/>
              <a:t>16/12/2019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D8A2-9CC0-471F-ABD8-15BF627DB4C1}" type="slidenum">
              <a:rPr lang="es-ES" smtClean="0"/>
              <a:t>‹Nº›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3072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E5150-FB7F-4CC3-8543-5E8F127D845C}" type="datetimeFigureOut">
              <a:rPr lang="es-ES" smtClean="0"/>
              <a:t>16/12/2019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D8A2-9CC0-471F-ABD8-15BF627DB4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8852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E5150-FB7F-4CC3-8543-5E8F127D845C}" type="datetimeFigureOut">
              <a:rPr lang="es-ES" smtClean="0"/>
              <a:t>16/12/2019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D8A2-9CC0-471F-ABD8-15BF627DB4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57759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02637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E5150-FB7F-4CC3-8543-5E8F127D845C}" type="datetimeFigureOut">
              <a:rPr lang="es-ES" smtClean="0"/>
              <a:t>16/12/2019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D8A2-9CC0-471F-ABD8-15BF627DB4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4509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E5150-FB7F-4CC3-8543-5E8F127D845C}" type="datetimeFigureOut">
              <a:rPr lang="es-ES" smtClean="0"/>
              <a:t>16/12/2019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D8A2-9CC0-471F-ABD8-15BF627DB4C1}" type="slidenum">
              <a:rPr lang="es-ES" smtClean="0"/>
              <a:t>‹Nº›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6056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E5150-FB7F-4CC3-8543-5E8F127D845C}" type="datetimeFigureOut">
              <a:rPr lang="es-ES" smtClean="0"/>
              <a:t>16/12/2019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D8A2-9CC0-471F-ABD8-15BF627DB4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676120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E5150-FB7F-4CC3-8543-5E8F127D845C}" type="datetimeFigureOut">
              <a:rPr lang="es-ES" smtClean="0"/>
              <a:t>16/12/2019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D8A2-9CC0-471F-ABD8-15BF627DB4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07794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E5150-FB7F-4CC3-8543-5E8F127D845C}" type="datetimeFigureOut">
              <a:rPr lang="es-ES" smtClean="0"/>
              <a:t>16/12/2019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D8A2-9CC0-471F-ABD8-15BF627DB4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36872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E5150-FB7F-4CC3-8543-5E8F127D845C}" type="datetimeFigureOut">
              <a:rPr lang="es-ES" smtClean="0"/>
              <a:t>16/12/2019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D8A2-9CC0-471F-ABD8-15BF627DB4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5279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95DE5150-FB7F-4CC3-8543-5E8F127D845C}" type="datetimeFigureOut">
              <a:rPr lang="es-ES" smtClean="0"/>
              <a:t>16/12/2019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5C1D8A2-9CC0-471F-ABD8-15BF627DB4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323914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E5150-FB7F-4CC3-8543-5E8F127D845C}" type="datetimeFigureOut">
              <a:rPr lang="es-ES" smtClean="0"/>
              <a:t>16/12/2019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D8A2-9CC0-471F-ABD8-15BF627DB4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6287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5DE5150-FB7F-4CC3-8543-5E8F127D845C}" type="datetimeFigureOut">
              <a:rPr lang="es-ES" smtClean="0"/>
              <a:t>16/12/2019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5C1D8A2-9CC0-471F-ABD8-15BF627DB4C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1275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6" r:id="rId1"/>
    <p:sldLayoutId id="2147483827" r:id="rId2"/>
    <p:sldLayoutId id="2147483828" r:id="rId3"/>
    <p:sldLayoutId id="2147483829" r:id="rId4"/>
    <p:sldLayoutId id="2147483830" r:id="rId5"/>
    <p:sldLayoutId id="2147483831" r:id="rId6"/>
    <p:sldLayoutId id="2147483832" r:id="rId7"/>
    <p:sldLayoutId id="2147483833" r:id="rId8"/>
    <p:sldLayoutId id="2147483834" r:id="rId9"/>
    <p:sldLayoutId id="2147483835" r:id="rId10"/>
    <p:sldLayoutId id="2147483836" r:id="rId11"/>
    <p:sldLayoutId id="2147483837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13" Type="http://schemas.microsoft.com/office/2007/relationships/diagramDrawing" Target="../diagrams/drawing3.xml"/><Relationship Id="rId18" Type="http://schemas.microsoft.com/office/2007/relationships/diagramDrawing" Target="../diagrams/drawing4.xml"/><Relationship Id="rId3" Type="http://schemas.openxmlformats.org/officeDocument/2006/relationships/image" Target="../media/image5.png"/><Relationship Id="rId7" Type="http://schemas.openxmlformats.org/officeDocument/2006/relationships/diagramColors" Target="../diagrams/colors2.xml"/><Relationship Id="rId12" Type="http://schemas.openxmlformats.org/officeDocument/2006/relationships/diagramColors" Target="../diagrams/colors3.xml"/><Relationship Id="rId17" Type="http://schemas.openxmlformats.org/officeDocument/2006/relationships/diagramColors" Target="../diagrams/colors4.xml"/><Relationship Id="rId2" Type="http://schemas.openxmlformats.org/officeDocument/2006/relationships/image" Target="../media/image4.jpeg"/><Relationship Id="rId16" Type="http://schemas.openxmlformats.org/officeDocument/2006/relationships/diagramQuickStyle" Target="../diagrams/quickStyle4.xml"/><Relationship Id="rId1" Type="http://schemas.openxmlformats.org/officeDocument/2006/relationships/slideLayout" Target="../slideLayouts/slideLayout12.xml"/><Relationship Id="rId6" Type="http://schemas.openxmlformats.org/officeDocument/2006/relationships/diagramQuickStyle" Target="../diagrams/quickStyle2.xml"/><Relationship Id="rId11" Type="http://schemas.openxmlformats.org/officeDocument/2006/relationships/diagramQuickStyle" Target="../diagrams/quickStyle3.xml"/><Relationship Id="rId5" Type="http://schemas.openxmlformats.org/officeDocument/2006/relationships/diagramLayout" Target="../diagrams/layout2.xml"/><Relationship Id="rId15" Type="http://schemas.openxmlformats.org/officeDocument/2006/relationships/diagramLayout" Target="../diagrams/layout4.xml"/><Relationship Id="rId10" Type="http://schemas.openxmlformats.org/officeDocument/2006/relationships/diagramLayout" Target="../diagrams/layout3.xml"/><Relationship Id="rId4" Type="http://schemas.openxmlformats.org/officeDocument/2006/relationships/diagramData" Target="../diagrams/data2.xml"/><Relationship Id="rId9" Type="http://schemas.openxmlformats.org/officeDocument/2006/relationships/diagramData" Target="../diagrams/data3.xml"/><Relationship Id="rId14" Type="http://schemas.openxmlformats.org/officeDocument/2006/relationships/diagramData" Target="../diagrams/data4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5.png"/><Relationship Id="rId7" Type="http://schemas.openxmlformats.org/officeDocument/2006/relationships/diagramColors" Target="../diagrams/colors5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5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364695" y="-23450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364695" y="22269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18" name="5 CuadroTexto"/>
          <p:cNvSpPr txBox="1"/>
          <p:nvPr/>
        </p:nvSpPr>
        <p:spPr>
          <a:xfrm>
            <a:off x="611559" y="6011996"/>
            <a:ext cx="7920881" cy="369332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Ocozocoautla de Espinosa, Chiapas</a:t>
            </a:r>
            <a:r>
              <a:rPr lang="es-MX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20 </a:t>
            </a:r>
            <a:r>
              <a:rPr lang="es-MX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Diciembre de </a:t>
            </a:r>
            <a:r>
              <a:rPr lang="es-MX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  <a:endParaRPr lang="es-ES" b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1 Rectángulo"/>
          <p:cNvSpPr/>
          <p:nvPr/>
        </p:nvSpPr>
        <p:spPr>
          <a:xfrm>
            <a:off x="2648370" y="142692"/>
            <a:ext cx="379366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s-ES" sz="4400" b="1" cap="none" spc="310" dirty="0">
                <a:ln w="11430"/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MAESTRÍA</a:t>
            </a:r>
          </a:p>
        </p:txBody>
      </p:sp>
      <p:sp>
        <p:nvSpPr>
          <p:cNvPr id="22" name="Title 13"/>
          <p:cNvSpPr txBox="1">
            <a:spLocks/>
          </p:cNvSpPr>
          <p:nvPr/>
        </p:nvSpPr>
        <p:spPr>
          <a:xfrm>
            <a:off x="1597469" y="873834"/>
            <a:ext cx="5895467" cy="83099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defPPr>
              <a:defRPr lang="es-VE"/>
            </a:defPPr>
            <a:lvl1pPr algn="r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02801A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59595"/>
                </a:solidFill>
                <a:latin typeface="Source Sans Pro Light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59595"/>
                </a:solidFill>
                <a:latin typeface="Source Sans Pro Light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59595"/>
                </a:solidFill>
                <a:latin typeface="Source Sans Pro Light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59595"/>
                </a:solidFill>
                <a:latin typeface="Source Sans Pro Light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59595"/>
                </a:solidFill>
                <a:latin typeface="Source Sans Pro Light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59595"/>
                </a:solidFill>
                <a:latin typeface="Source Sans Pro Light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59595"/>
                </a:solidFill>
                <a:latin typeface="Source Sans Pro Light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59595"/>
                </a:solidFill>
                <a:latin typeface="Source Sans Pro Light" pitchFamily="34" charset="0"/>
              </a:defRPr>
            </a:lvl9pPr>
          </a:lstStyle>
          <a:p>
            <a:pPr algn="ctr"/>
            <a:r>
              <a:rPr lang="en-US" sz="2400" b="1" dirty="0">
                <a:ln w="50800"/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EN </a:t>
            </a:r>
            <a:r>
              <a:rPr lang="en-US" sz="2400" b="1" dirty="0" smtClean="0">
                <a:ln w="50800"/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GESTIÓN </a:t>
            </a:r>
            <a:r>
              <a:rPr lang="en-US" sz="2400" b="1" dirty="0">
                <a:ln w="50800"/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INTEGRAL DE RIESGOS Y PROTECCIÓN </a:t>
            </a:r>
            <a:r>
              <a:rPr lang="en-US" sz="2400" b="1" dirty="0" smtClean="0">
                <a:ln w="50800"/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CIVIL</a:t>
            </a:r>
            <a:endParaRPr lang="en-US" sz="2400" b="1" dirty="0">
              <a:ln w="50800"/>
              <a:solidFill>
                <a:schemeClr val="bg2">
                  <a:lumMod val="25000"/>
                </a:schemeClr>
              </a:solidFill>
              <a:latin typeface="Arial Black" pitchFamily="34" charset="0"/>
            </a:endParaRPr>
          </a:p>
        </p:txBody>
      </p:sp>
      <p:sp>
        <p:nvSpPr>
          <p:cNvPr id="17" name="Title 13"/>
          <p:cNvSpPr>
            <a:spLocks noGrp="1"/>
          </p:cNvSpPr>
          <p:nvPr/>
        </p:nvSpPr>
        <p:spPr bwMode="auto">
          <a:xfrm>
            <a:off x="413582" y="2260974"/>
            <a:ext cx="8116307" cy="3354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rgbClr val="959595"/>
                </a:solidFill>
                <a:latin typeface="Source Sans Pro Light" pitchFamily="34" charset="0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59595"/>
                </a:solidFill>
                <a:latin typeface="Source Sans Pro Light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59595"/>
                </a:solidFill>
                <a:latin typeface="Source Sans Pro Light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59595"/>
                </a:solidFill>
                <a:latin typeface="Source Sans Pro Light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59595"/>
                </a:solidFill>
                <a:latin typeface="Source Sans Pro Light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59595"/>
                </a:solidFill>
                <a:latin typeface="Source Sans Pro Light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59595"/>
                </a:solidFill>
                <a:latin typeface="Source Sans Pro Light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59595"/>
                </a:solidFill>
                <a:latin typeface="Source Sans Pro Light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59595"/>
                </a:solidFill>
                <a:latin typeface="Source Sans Pro Light" pitchFamily="34" charset="0"/>
              </a:defRPr>
            </a:lvl9pPr>
          </a:lstStyle>
          <a:p>
            <a:pPr algn="ctr"/>
            <a:r>
              <a:rPr lang="en-US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COLOQUIO</a:t>
            </a:r>
            <a:endParaRPr lang="en-US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pitchFamily="34" charset="0"/>
            </a:endParaRPr>
          </a:p>
          <a:p>
            <a:pPr algn="ctr"/>
            <a:endParaRPr lang="en-US" sz="24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4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PRESENTA</a:t>
            </a:r>
            <a:r>
              <a:rPr lang="en-US" sz="24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</a:t>
            </a:r>
            <a:r>
              <a:rPr lang="es-MX" sz="24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ING. ELOÍSA DEL CARMEN LÓPEZ MAZA</a:t>
            </a:r>
            <a:endParaRPr lang="en-US" sz="2000" b="1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pitchFamily="34" charset="0"/>
            </a:endParaRPr>
          </a:p>
          <a:p>
            <a:pPr algn="ctr"/>
            <a:endParaRPr lang="en-US" sz="20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pitchFamily="34" charset="0"/>
            </a:endParaRPr>
          </a:p>
          <a:p>
            <a:pPr algn="ctr"/>
            <a:endParaRPr lang="en-US" sz="2000" b="1" dirty="0" smtClean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pitchFamily="34" charset="0"/>
            </a:endParaRPr>
          </a:p>
          <a:p>
            <a:pPr algn="ctr"/>
            <a:r>
              <a:rPr lang="en-US" sz="20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TESIS</a:t>
            </a:r>
            <a:endParaRPr lang="en-US" sz="20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pitchFamily="34" charset="0"/>
            </a:endParaRPr>
          </a:p>
          <a:p>
            <a:pPr algn="ctr"/>
            <a:r>
              <a:rPr lang="es-MX" sz="24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s-MX" sz="24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Evaluar el Sistema Integral de Protección Civil </a:t>
            </a:r>
          </a:p>
          <a:p>
            <a:pPr algn="ctr"/>
            <a:r>
              <a:rPr lang="es-MX" sz="24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como herramienta de estadística descriptiva, </a:t>
            </a:r>
          </a:p>
          <a:p>
            <a:pPr algn="ctr"/>
            <a:r>
              <a:rPr lang="es-MX" sz="24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 la Gestión Integral de Riesgos en Chiapas</a:t>
            </a:r>
            <a:r>
              <a:rPr lang="es-MX" sz="24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  <a:endParaRPr lang="es-MX" sz="24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" name="image4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9732" y="205009"/>
            <a:ext cx="1264707" cy="1322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agen 9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35297" y="167913"/>
            <a:ext cx="878499" cy="1359391"/>
          </a:xfrm>
          <a:prstGeom prst="rect">
            <a:avLst/>
          </a:prstGeom>
          <a:noFill/>
        </p:spPr>
      </p:pic>
      <p:cxnSp>
        <p:nvCxnSpPr>
          <p:cNvPr id="11" name="Straight Connector 9"/>
          <p:cNvCxnSpPr/>
          <p:nvPr/>
        </p:nvCxnSpPr>
        <p:spPr>
          <a:xfrm>
            <a:off x="895149" y="1700808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0027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3"/>
          <p:cNvSpPr txBox="1">
            <a:spLocks/>
          </p:cNvSpPr>
          <p:nvPr/>
        </p:nvSpPr>
        <p:spPr>
          <a:xfrm>
            <a:off x="2218379" y="188640"/>
            <a:ext cx="4707241" cy="107721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s-VE"/>
            </a:defPPr>
            <a:lvl1pPr algn="r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02801A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59595"/>
                </a:solidFill>
                <a:latin typeface="Source Sans Pro Light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59595"/>
                </a:solidFill>
                <a:latin typeface="Source Sans Pro Light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59595"/>
                </a:solidFill>
                <a:latin typeface="Source Sans Pro Light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59595"/>
                </a:solidFill>
                <a:latin typeface="Source Sans Pro Light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59595"/>
                </a:solidFill>
                <a:latin typeface="Source Sans Pro Light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59595"/>
                </a:solidFill>
                <a:latin typeface="Source Sans Pro Light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59595"/>
                </a:solidFill>
                <a:latin typeface="Source Sans Pro Light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59595"/>
                </a:solidFill>
                <a:latin typeface="Source Sans Pro Light" pitchFamily="34" charset="0"/>
              </a:defRPr>
            </a:lvl9pPr>
          </a:lstStyle>
          <a:p>
            <a:pPr algn="ctr"/>
            <a:r>
              <a:rPr lang="en-US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25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COLOQUIO</a:t>
            </a:r>
            <a:endParaRPr lang="en-US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bg2">
                  <a:lumMod val="25000"/>
                  <a:alpha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ctr"/>
            <a:r>
              <a:rPr lang="en-US" sz="1800" b="1" cap="none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25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MAESTRÍA EN GESTIÓN INTEGRAL DE RIESGOS Y PROTECCIÓN CIVIL</a:t>
            </a: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/>
            </a:r>
            <a:br>
              <a:rPr kumimoji="0" lang="es-E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0" y="1333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7" name="image4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205010"/>
            <a:ext cx="972079" cy="1016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n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23528" y="167913"/>
            <a:ext cx="680319" cy="1053439"/>
          </a:xfrm>
          <a:prstGeom prst="rect">
            <a:avLst/>
          </a:prstGeom>
          <a:noFill/>
        </p:spPr>
      </p:pic>
      <p:cxnSp>
        <p:nvCxnSpPr>
          <p:cNvPr id="9" name="Straight Connector 9"/>
          <p:cNvCxnSpPr/>
          <p:nvPr/>
        </p:nvCxnSpPr>
        <p:spPr>
          <a:xfrm>
            <a:off x="895149" y="1268760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ítulo 1"/>
          <p:cNvSpPr txBox="1">
            <a:spLocks/>
          </p:cNvSpPr>
          <p:nvPr/>
        </p:nvSpPr>
        <p:spPr>
          <a:xfrm>
            <a:off x="3480631" y="6381328"/>
            <a:ext cx="2304256" cy="60762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3200" b="1" dirty="0" smtClean="0">
                <a:latin typeface="Arial Narrow" pitchFamily="34" charset="0"/>
              </a:rPr>
              <a:t>Instrumentos</a:t>
            </a:r>
            <a:endParaRPr lang="es-MX" dirty="0"/>
          </a:p>
        </p:txBody>
      </p:sp>
      <p:graphicFrame>
        <p:nvGraphicFramePr>
          <p:cNvPr id="11" name="Diagrama 10"/>
          <p:cNvGraphicFramePr/>
          <p:nvPr>
            <p:extLst>
              <p:ext uri="{D42A27DB-BD31-4B8C-83A1-F6EECF244321}">
                <p14:modId xmlns:p14="http://schemas.microsoft.com/office/powerpoint/2010/main" val="3494446586"/>
              </p:ext>
            </p:extLst>
          </p:nvPr>
        </p:nvGraphicFramePr>
        <p:xfrm>
          <a:off x="2483768" y="1204169"/>
          <a:ext cx="4113854" cy="51771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2" name="Diagrama 11"/>
          <p:cNvGraphicFramePr/>
          <p:nvPr>
            <p:extLst>
              <p:ext uri="{D42A27DB-BD31-4B8C-83A1-F6EECF244321}">
                <p14:modId xmlns:p14="http://schemas.microsoft.com/office/powerpoint/2010/main" val="3879068016"/>
              </p:ext>
            </p:extLst>
          </p:nvPr>
        </p:nvGraphicFramePr>
        <p:xfrm>
          <a:off x="4710750" y="1828693"/>
          <a:ext cx="5328592" cy="3698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aphicFrame>
        <p:nvGraphicFramePr>
          <p:cNvPr id="16" name="Diagrama 15"/>
          <p:cNvGraphicFramePr/>
          <p:nvPr>
            <p:extLst>
              <p:ext uri="{D42A27DB-BD31-4B8C-83A1-F6EECF244321}">
                <p14:modId xmlns:p14="http://schemas.microsoft.com/office/powerpoint/2010/main" val="3261998945"/>
              </p:ext>
            </p:extLst>
          </p:nvPr>
        </p:nvGraphicFramePr>
        <p:xfrm>
          <a:off x="120608" y="1556792"/>
          <a:ext cx="3384376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</p:spTree>
    <p:extLst>
      <p:ext uri="{BB962C8B-B14F-4D97-AF65-F5344CB8AC3E}">
        <p14:creationId xmlns:p14="http://schemas.microsoft.com/office/powerpoint/2010/main" val="2509066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3"/>
          <p:cNvSpPr txBox="1">
            <a:spLocks/>
          </p:cNvSpPr>
          <p:nvPr/>
        </p:nvSpPr>
        <p:spPr>
          <a:xfrm>
            <a:off x="2218379" y="188640"/>
            <a:ext cx="4707241" cy="107721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s-VE"/>
            </a:defPPr>
            <a:lvl1pPr algn="r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02801A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59595"/>
                </a:solidFill>
                <a:latin typeface="Source Sans Pro Light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59595"/>
                </a:solidFill>
                <a:latin typeface="Source Sans Pro Light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59595"/>
                </a:solidFill>
                <a:latin typeface="Source Sans Pro Light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59595"/>
                </a:solidFill>
                <a:latin typeface="Source Sans Pro Light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59595"/>
                </a:solidFill>
                <a:latin typeface="Source Sans Pro Light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59595"/>
                </a:solidFill>
                <a:latin typeface="Source Sans Pro Light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59595"/>
                </a:solidFill>
                <a:latin typeface="Source Sans Pro Light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59595"/>
                </a:solidFill>
                <a:latin typeface="Source Sans Pro Light" pitchFamily="34" charset="0"/>
              </a:defRPr>
            </a:lvl9pPr>
          </a:lstStyle>
          <a:p>
            <a:pPr algn="ctr"/>
            <a:r>
              <a:rPr lang="en-US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25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COLOQUIO</a:t>
            </a:r>
            <a:endParaRPr lang="en-US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bg2">
                  <a:lumMod val="25000"/>
                  <a:alpha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ctr"/>
            <a:r>
              <a:rPr lang="en-US" sz="1800" b="1" cap="none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25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MAESTRÍA EN GESTIÓN INTEGRAL DE RIESGOS Y PROTECCIÓN CIVIL</a:t>
            </a: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/>
            </a:r>
            <a:br>
              <a:rPr kumimoji="0" lang="es-E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0" y="1333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7" name="image4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205010"/>
            <a:ext cx="972079" cy="1016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n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23528" y="167913"/>
            <a:ext cx="680319" cy="1053439"/>
          </a:xfrm>
          <a:prstGeom prst="rect">
            <a:avLst/>
          </a:prstGeom>
          <a:noFill/>
        </p:spPr>
      </p:pic>
      <p:cxnSp>
        <p:nvCxnSpPr>
          <p:cNvPr id="9" name="Straight Connector 9"/>
          <p:cNvCxnSpPr/>
          <p:nvPr/>
        </p:nvCxnSpPr>
        <p:spPr>
          <a:xfrm>
            <a:off x="895149" y="1268760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ítulo 1"/>
          <p:cNvSpPr txBox="1">
            <a:spLocks/>
          </p:cNvSpPr>
          <p:nvPr/>
        </p:nvSpPr>
        <p:spPr>
          <a:xfrm>
            <a:off x="3480631" y="6381328"/>
            <a:ext cx="2304256" cy="60762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3200" b="1" dirty="0" smtClean="0">
                <a:latin typeface="Arial Narrow" pitchFamily="34" charset="0"/>
              </a:rPr>
              <a:t>Muestra</a:t>
            </a:r>
            <a:endParaRPr lang="es-MX" dirty="0"/>
          </a:p>
        </p:txBody>
      </p:sp>
      <p:graphicFrame>
        <p:nvGraphicFramePr>
          <p:cNvPr id="21" name="Diagrama 20"/>
          <p:cNvGraphicFramePr/>
          <p:nvPr>
            <p:extLst>
              <p:ext uri="{D42A27DB-BD31-4B8C-83A1-F6EECF244321}">
                <p14:modId xmlns:p14="http://schemas.microsoft.com/office/powerpoint/2010/main" val="2913293340"/>
              </p:ext>
            </p:extLst>
          </p:nvPr>
        </p:nvGraphicFramePr>
        <p:xfrm>
          <a:off x="-120751" y="1265858"/>
          <a:ext cx="5711393" cy="5115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2" name="Rectángulo redondeado 21"/>
          <p:cNvSpPr/>
          <p:nvPr/>
        </p:nvSpPr>
        <p:spPr>
          <a:xfrm>
            <a:off x="5991718" y="4725953"/>
            <a:ext cx="1332389" cy="864096"/>
          </a:xfrm>
          <a:prstGeom prst="roundRect">
            <a:avLst/>
          </a:prstGeom>
          <a:solidFill>
            <a:srgbClr val="7030A0"/>
          </a:solidFill>
          <a:ln w="25400" cap="flat" cmpd="sng" algn="ctr">
            <a:solidFill>
              <a:srgbClr val="93A29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2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/>
              </a:rPr>
              <a:t>100%</a:t>
            </a:r>
          </a:p>
        </p:txBody>
      </p:sp>
      <p:sp>
        <p:nvSpPr>
          <p:cNvPr id="23" name="CuadroTexto 22"/>
          <p:cNvSpPr txBox="1"/>
          <p:nvPr/>
        </p:nvSpPr>
        <p:spPr>
          <a:xfrm>
            <a:off x="5676284" y="3140968"/>
            <a:ext cx="2038414" cy="2834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/>
            <a:r>
              <a:rPr lang="es-MX" sz="1200" dirty="0">
                <a:solidFill>
                  <a:prstClr val="black"/>
                </a:solidFill>
                <a:latin typeface="Century Gothic"/>
              </a:rPr>
              <a:t>Diseños longitudinales 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5756375" y="1626750"/>
            <a:ext cx="18030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457200"/>
            <a:r>
              <a:rPr lang="es-MX" sz="1200" dirty="0">
                <a:solidFill>
                  <a:prstClr val="black"/>
                </a:solidFill>
                <a:latin typeface="Century Gothic"/>
              </a:rPr>
              <a:t>Diseños </a:t>
            </a:r>
            <a:r>
              <a:rPr lang="es-MX" sz="1200" dirty="0" err="1">
                <a:solidFill>
                  <a:prstClr val="black"/>
                </a:solidFill>
                <a:latin typeface="Century Gothic"/>
              </a:rPr>
              <a:t>transeccionales</a:t>
            </a:r>
            <a:r>
              <a:rPr lang="es-MX" sz="1200" dirty="0">
                <a:solidFill>
                  <a:prstClr val="black"/>
                </a:solidFill>
                <a:latin typeface="Century Gothic"/>
              </a:rPr>
              <a:t> correlacionales-causales </a:t>
            </a:r>
          </a:p>
        </p:txBody>
      </p:sp>
      <p:sp>
        <p:nvSpPr>
          <p:cNvPr id="2" name="CuadroTexto 1"/>
          <p:cNvSpPr txBox="1"/>
          <p:nvPr/>
        </p:nvSpPr>
        <p:spPr>
          <a:xfrm rot="19472276">
            <a:off x="528868" y="1671414"/>
            <a:ext cx="18467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I</a:t>
            </a:r>
            <a:r>
              <a:rPr lang="es-MX" dirty="0" smtClean="0"/>
              <a:t>ndicadores </a:t>
            </a:r>
            <a:r>
              <a:rPr lang="es-MX" dirty="0"/>
              <a:t>con una escala tipo Likert</a:t>
            </a:r>
          </a:p>
        </p:txBody>
      </p:sp>
    </p:spTree>
    <p:extLst>
      <p:ext uri="{BB962C8B-B14F-4D97-AF65-F5344CB8AC3E}">
        <p14:creationId xmlns:p14="http://schemas.microsoft.com/office/powerpoint/2010/main" val="553649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3"/>
          <p:cNvSpPr txBox="1">
            <a:spLocks/>
          </p:cNvSpPr>
          <p:nvPr/>
        </p:nvSpPr>
        <p:spPr>
          <a:xfrm>
            <a:off x="2218379" y="188640"/>
            <a:ext cx="4707241" cy="107721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s-VE"/>
            </a:defPPr>
            <a:lvl1pPr algn="r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02801A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59595"/>
                </a:solidFill>
                <a:latin typeface="Source Sans Pro Light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59595"/>
                </a:solidFill>
                <a:latin typeface="Source Sans Pro Light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59595"/>
                </a:solidFill>
                <a:latin typeface="Source Sans Pro Light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59595"/>
                </a:solidFill>
                <a:latin typeface="Source Sans Pro Light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59595"/>
                </a:solidFill>
                <a:latin typeface="Source Sans Pro Light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59595"/>
                </a:solidFill>
                <a:latin typeface="Source Sans Pro Light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59595"/>
                </a:solidFill>
                <a:latin typeface="Source Sans Pro Light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59595"/>
                </a:solidFill>
                <a:latin typeface="Source Sans Pro Light" pitchFamily="34" charset="0"/>
              </a:defRPr>
            </a:lvl9pPr>
          </a:lstStyle>
          <a:p>
            <a:pPr algn="ctr"/>
            <a:r>
              <a:rPr lang="en-US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25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COLOQUIO</a:t>
            </a:r>
            <a:endParaRPr lang="en-US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bg2">
                  <a:lumMod val="25000"/>
                  <a:alpha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ctr"/>
            <a:r>
              <a:rPr lang="en-US" sz="1800" b="1" cap="none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25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MAESTRÍA EN GESTIÓN INTEGRAL DE RIESGOS Y PROTECCIÓN CIVIL</a:t>
            </a: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/>
            </a:r>
            <a:br>
              <a:rPr kumimoji="0" lang="es-E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0" y="1333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7" name="image4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205010"/>
            <a:ext cx="972079" cy="1016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n 7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23528" y="167913"/>
            <a:ext cx="680319" cy="1053439"/>
          </a:xfrm>
          <a:prstGeom prst="rect">
            <a:avLst/>
          </a:prstGeom>
          <a:noFill/>
        </p:spPr>
      </p:pic>
      <p:cxnSp>
        <p:nvCxnSpPr>
          <p:cNvPr id="9" name="Straight Connector 9"/>
          <p:cNvCxnSpPr/>
          <p:nvPr/>
        </p:nvCxnSpPr>
        <p:spPr>
          <a:xfrm>
            <a:off x="895149" y="1268760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ítulo 1"/>
          <p:cNvSpPr txBox="1">
            <a:spLocks/>
          </p:cNvSpPr>
          <p:nvPr/>
        </p:nvSpPr>
        <p:spPr>
          <a:xfrm>
            <a:off x="2411760" y="6381328"/>
            <a:ext cx="4320479" cy="60762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3200" b="1" dirty="0" smtClean="0">
                <a:latin typeface="Arial Narrow" pitchFamily="34" charset="0"/>
              </a:rPr>
              <a:t>Marco Teórico Conceptual</a:t>
            </a:r>
            <a:endParaRPr lang="es-MX" sz="3200" dirty="0"/>
          </a:p>
        </p:txBody>
      </p:sp>
      <p:sp>
        <p:nvSpPr>
          <p:cNvPr id="16" name="CuadroTexto 15"/>
          <p:cNvSpPr txBox="1"/>
          <p:nvPr/>
        </p:nvSpPr>
        <p:spPr>
          <a:xfrm>
            <a:off x="1120490" y="1779922"/>
            <a:ext cx="702453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s-MX" sz="2400" dirty="0" smtClean="0">
                <a:solidFill>
                  <a:prstClr val="black"/>
                </a:solidFill>
                <a:latin typeface="Century Gothic"/>
              </a:rPr>
              <a:t>1.1 	Gestión </a:t>
            </a:r>
            <a:r>
              <a:rPr lang="es-MX" sz="2400" dirty="0">
                <a:solidFill>
                  <a:prstClr val="black"/>
                </a:solidFill>
                <a:latin typeface="Century Gothic"/>
              </a:rPr>
              <a:t>Integral del Riesgo de </a:t>
            </a:r>
            <a:r>
              <a:rPr lang="es-MX" sz="2400" dirty="0" smtClean="0">
                <a:solidFill>
                  <a:prstClr val="black"/>
                </a:solidFill>
                <a:latin typeface="Century Gothic"/>
              </a:rPr>
              <a:t>Desastres</a:t>
            </a:r>
          </a:p>
          <a:p>
            <a:pPr defTabSz="457200"/>
            <a:r>
              <a:rPr lang="es-MX" sz="2400" dirty="0" smtClean="0">
                <a:solidFill>
                  <a:prstClr val="black"/>
                </a:solidFill>
                <a:latin typeface="Century Gothic"/>
              </a:rPr>
              <a:t>1.2 	Sistemas </a:t>
            </a:r>
            <a:r>
              <a:rPr lang="es-MX" sz="2400" dirty="0">
                <a:solidFill>
                  <a:prstClr val="black"/>
                </a:solidFill>
                <a:latin typeface="Century Gothic"/>
              </a:rPr>
              <a:t>de información </a:t>
            </a:r>
            <a:endParaRPr lang="es-MX" sz="2400" dirty="0" smtClean="0">
              <a:solidFill>
                <a:prstClr val="black"/>
              </a:solidFill>
              <a:latin typeface="Century Gothic"/>
            </a:endParaRPr>
          </a:p>
          <a:p>
            <a:pPr lvl="1" defTabSz="457200"/>
            <a:r>
              <a:rPr lang="es-MX" sz="2400" dirty="0" smtClean="0">
                <a:solidFill>
                  <a:prstClr val="black"/>
                </a:solidFill>
                <a:latin typeface="Century Gothic"/>
              </a:rPr>
              <a:t>1.2.1	Software Global</a:t>
            </a:r>
            <a:endParaRPr lang="es-MX" sz="2400" dirty="0">
              <a:solidFill>
                <a:prstClr val="black"/>
              </a:solidFill>
              <a:latin typeface="Century Gothic"/>
            </a:endParaRPr>
          </a:p>
          <a:p>
            <a:pPr defTabSz="457200"/>
            <a:r>
              <a:rPr lang="es-MX" sz="2400" dirty="0" smtClean="0">
                <a:solidFill>
                  <a:prstClr val="black"/>
                </a:solidFill>
                <a:latin typeface="Century Gothic"/>
              </a:rPr>
              <a:t>1.3 	Estadística </a:t>
            </a:r>
          </a:p>
          <a:p>
            <a:pPr lvl="1" defTabSz="457200"/>
            <a:r>
              <a:rPr lang="es-MX" sz="2400" dirty="0" smtClean="0">
                <a:solidFill>
                  <a:prstClr val="black"/>
                </a:solidFill>
                <a:latin typeface="Century Gothic"/>
              </a:rPr>
              <a:t>1.3.1 	Estadística Descriptiva </a:t>
            </a:r>
          </a:p>
          <a:p>
            <a:pPr lvl="1" defTabSz="457200"/>
            <a:r>
              <a:rPr lang="es-MX" sz="2400" dirty="0" smtClean="0">
                <a:solidFill>
                  <a:prstClr val="black"/>
                </a:solidFill>
                <a:latin typeface="Century Gothic"/>
              </a:rPr>
              <a:t>1.3.2 	Estadística Inferencial</a:t>
            </a:r>
          </a:p>
          <a:p>
            <a:pPr defTabSz="457200"/>
            <a:r>
              <a:rPr lang="es-MX" sz="2400" dirty="0" smtClean="0">
                <a:solidFill>
                  <a:prstClr val="black"/>
                </a:solidFill>
                <a:latin typeface="Century Gothic"/>
              </a:rPr>
              <a:t>1.4 	Inundaciones</a:t>
            </a:r>
          </a:p>
          <a:p>
            <a:pPr lvl="1" defTabSz="457200"/>
            <a:r>
              <a:rPr lang="es-MX" sz="2400" dirty="0" smtClean="0">
                <a:solidFill>
                  <a:prstClr val="black"/>
                </a:solidFill>
                <a:latin typeface="Century Gothic"/>
              </a:rPr>
              <a:t>1.4.1 	Clasificación de Inundaciones</a:t>
            </a:r>
          </a:p>
          <a:p>
            <a:pPr defTabSz="457200"/>
            <a:r>
              <a:rPr lang="es-MX" sz="2400" dirty="0" smtClean="0">
                <a:solidFill>
                  <a:prstClr val="black"/>
                </a:solidFill>
                <a:latin typeface="Century Gothic"/>
              </a:rPr>
              <a:t>1.5 	Construcción Social </a:t>
            </a:r>
            <a:r>
              <a:rPr lang="es-MX" sz="2400" dirty="0">
                <a:solidFill>
                  <a:prstClr val="black"/>
                </a:solidFill>
                <a:latin typeface="Century Gothic"/>
              </a:rPr>
              <a:t>del </a:t>
            </a:r>
            <a:r>
              <a:rPr lang="es-MX" sz="2400" dirty="0" smtClean="0">
                <a:solidFill>
                  <a:prstClr val="black"/>
                </a:solidFill>
                <a:latin typeface="Century Gothic"/>
              </a:rPr>
              <a:t>Riesgo</a:t>
            </a:r>
          </a:p>
          <a:p>
            <a:pPr lvl="1" defTabSz="457200"/>
            <a:r>
              <a:rPr lang="es-MX" sz="2400" dirty="0" smtClean="0">
                <a:solidFill>
                  <a:prstClr val="black"/>
                </a:solidFill>
                <a:latin typeface="Century Gothic"/>
              </a:rPr>
              <a:t>1.5.1 	Método “Presión y Liberación PAR”</a:t>
            </a:r>
          </a:p>
          <a:p>
            <a:pPr lvl="1" defTabSz="457200"/>
            <a:r>
              <a:rPr lang="es-MX" sz="2400" dirty="0" smtClean="0">
                <a:solidFill>
                  <a:prstClr val="black"/>
                </a:solidFill>
                <a:latin typeface="Century Gothic"/>
              </a:rPr>
              <a:t>1.5.2 	Método “Acceso”</a:t>
            </a:r>
            <a:endParaRPr lang="es-MX" sz="2400" dirty="0">
              <a:solidFill>
                <a:prstClr val="black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219609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3"/>
          <p:cNvSpPr txBox="1">
            <a:spLocks/>
          </p:cNvSpPr>
          <p:nvPr/>
        </p:nvSpPr>
        <p:spPr>
          <a:xfrm>
            <a:off x="2218379" y="188640"/>
            <a:ext cx="4707241" cy="107721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s-VE"/>
            </a:defPPr>
            <a:lvl1pPr algn="r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02801A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59595"/>
                </a:solidFill>
                <a:latin typeface="Source Sans Pro Light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59595"/>
                </a:solidFill>
                <a:latin typeface="Source Sans Pro Light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59595"/>
                </a:solidFill>
                <a:latin typeface="Source Sans Pro Light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59595"/>
                </a:solidFill>
                <a:latin typeface="Source Sans Pro Light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59595"/>
                </a:solidFill>
                <a:latin typeface="Source Sans Pro Light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59595"/>
                </a:solidFill>
                <a:latin typeface="Source Sans Pro Light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59595"/>
                </a:solidFill>
                <a:latin typeface="Source Sans Pro Light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59595"/>
                </a:solidFill>
                <a:latin typeface="Source Sans Pro Light" pitchFamily="34" charset="0"/>
              </a:defRPr>
            </a:lvl9pPr>
          </a:lstStyle>
          <a:p>
            <a:pPr algn="ctr"/>
            <a:r>
              <a:rPr lang="en-US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25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COLOQUIO</a:t>
            </a:r>
            <a:endParaRPr lang="en-US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bg2">
                  <a:lumMod val="25000"/>
                  <a:alpha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ctr"/>
            <a:r>
              <a:rPr lang="en-US" sz="1800" b="1" cap="none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25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MAESTRÍA EN GESTIÓN INTEGRAL DE RIESGOS Y PROTECCIÓN CIVIL</a:t>
            </a: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/>
            </a:r>
            <a:br>
              <a:rPr kumimoji="0" lang="es-E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0" y="1333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7" name="image4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205010"/>
            <a:ext cx="972079" cy="1016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n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23528" y="167913"/>
            <a:ext cx="680319" cy="1053439"/>
          </a:xfrm>
          <a:prstGeom prst="rect">
            <a:avLst/>
          </a:prstGeom>
          <a:noFill/>
        </p:spPr>
      </p:pic>
      <p:cxnSp>
        <p:nvCxnSpPr>
          <p:cNvPr id="9" name="Straight Connector 9"/>
          <p:cNvCxnSpPr/>
          <p:nvPr/>
        </p:nvCxnSpPr>
        <p:spPr>
          <a:xfrm>
            <a:off x="895149" y="1268760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ítulo 1"/>
          <p:cNvSpPr txBox="1">
            <a:spLocks/>
          </p:cNvSpPr>
          <p:nvPr/>
        </p:nvSpPr>
        <p:spPr>
          <a:xfrm>
            <a:off x="2411760" y="6381328"/>
            <a:ext cx="4320479" cy="60762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3200" b="1" dirty="0" smtClean="0">
                <a:latin typeface="Arial Narrow" pitchFamily="34" charset="0"/>
              </a:rPr>
              <a:t>Marco Referencial</a:t>
            </a:r>
            <a:endParaRPr lang="es-MX" sz="3200" dirty="0"/>
          </a:p>
        </p:txBody>
      </p:sp>
      <p:sp>
        <p:nvSpPr>
          <p:cNvPr id="16" name="CuadroTexto 15"/>
          <p:cNvSpPr txBox="1"/>
          <p:nvPr/>
        </p:nvSpPr>
        <p:spPr>
          <a:xfrm>
            <a:off x="869556" y="1622353"/>
            <a:ext cx="812262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defTabSz="457200"/>
            <a:r>
              <a:rPr lang="es-MX" sz="2400" dirty="0">
                <a:solidFill>
                  <a:prstClr val="black"/>
                </a:solidFill>
                <a:latin typeface="Century Gothic"/>
              </a:rPr>
              <a:t>2.1 </a:t>
            </a:r>
            <a:r>
              <a:rPr lang="es-MX" sz="2400" dirty="0" smtClean="0">
                <a:solidFill>
                  <a:prstClr val="black"/>
                </a:solidFill>
                <a:latin typeface="Century Gothic"/>
              </a:rPr>
              <a:t>	Gestión </a:t>
            </a:r>
            <a:r>
              <a:rPr lang="es-MX" sz="2400" dirty="0">
                <a:solidFill>
                  <a:prstClr val="black"/>
                </a:solidFill>
                <a:latin typeface="Century Gothic"/>
              </a:rPr>
              <a:t>Integral de Riesgos de Desastres en </a:t>
            </a:r>
            <a:r>
              <a:rPr lang="es-MX" sz="2400" dirty="0" smtClean="0">
                <a:solidFill>
                  <a:prstClr val="black"/>
                </a:solidFill>
                <a:latin typeface="Century Gothic"/>
              </a:rPr>
              <a:t>			México</a:t>
            </a:r>
            <a:endParaRPr lang="es-MX" sz="2400" dirty="0">
              <a:solidFill>
                <a:prstClr val="black"/>
              </a:solidFill>
              <a:latin typeface="Century Gothic"/>
            </a:endParaRPr>
          </a:p>
          <a:p>
            <a:pPr lvl="0" algn="just" defTabSz="457200"/>
            <a:r>
              <a:rPr lang="es-MX" sz="2400" dirty="0">
                <a:solidFill>
                  <a:prstClr val="black"/>
                </a:solidFill>
                <a:latin typeface="Century Gothic"/>
              </a:rPr>
              <a:t>2.2 </a:t>
            </a:r>
            <a:r>
              <a:rPr lang="es-MX" sz="2400" dirty="0" smtClean="0">
                <a:solidFill>
                  <a:prstClr val="black"/>
                </a:solidFill>
                <a:latin typeface="Century Gothic"/>
              </a:rPr>
              <a:t>	Secretaría </a:t>
            </a:r>
            <a:r>
              <a:rPr lang="es-MX" sz="2400" dirty="0">
                <a:solidFill>
                  <a:prstClr val="black"/>
                </a:solidFill>
                <a:latin typeface="Century Gothic"/>
              </a:rPr>
              <a:t>de Protección Civil del Estado de </a:t>
            </a:r>
            <a:r>
              <a:rPr lang="es-MX" sz="2400" dirty="0" smtClean="0">
                <a:solidFill>
                  <a:prstClr val="black"/>
                </a:solidFill>
                <a:latin typeface="Century Gothic"/>
              </a:rPr>
              <a:t>			Chiapas</a:t>
            </a:r>
          </a:p>
          <a:p>
            <a:pPr lvl="0" algn="just" defTabSz="457200"/>
            <a:r>
              <a:rPr lang="es-MX" sz="2400" dirty="0" smtClean="0">
                <a:solidFill>
                  <a:prstClr val="black"/>
                </a:solidFill>
                <a:latin typeface="Century Gothic"/>
              </a:rPr>
              <a:t>2.3 	Sistema Integral de Protección Civil</a:t>
            </a:r>
            <a:endParaRPr lang="es-MX" sz="2400" dirty="0">
              <a:solidFill>
                <a:prstClr val="black"/>
              </a:solidFill>
              <a:latin typeface="Century Gothic"/>
            </a:endParaRPr>
          </a:p>
          <a:p>
            <a:pPr lvl="0" algn="just" defTabSz="457200"/>
            <a:r>
              <a:rPr lang="es-MX" sz="2400" dirty="0" smtClean="0">
                <a:solidFill>
                  <a:prstClr val="black"/>
                </a:solidFill>
                <a:latin typeface="Century Gothic"/>
              </a:rPr>
              <a:t>2.4 	Fundamentos </a:t>
            </a:r>
            <a:r>
              <a:rPr lang="es-MX" sz="2400" dirty="0">
                <a:solidFill>
                  <a:prstClr val="black"/>
                </a:solidFill>
                <a:latin typeface="Century Gothic"/>
              </a:rPr>
              <a:t>de un Software de Gestión de </a:t>
            </a:r>
            <a:r>
              <a:rPr lang="es-MX" sz="2400" dirty="0" smtClean="0">
                <a:solidFill>
                  <a:prstClr val="black"/>
                </a:solidFill>
                <a:latin typeface="Century Gothic"/>
              </a:rPr>
              <a:t>			Riesgos</a:t>
            </a:r>
            <a:endParaRPr lang="es-MX" sz="2400" dirty="0">
              <a:solidFill>
                <a:prstClr val="black"/>
              </a:solidFill>
              <a:latin typeface="Century Gothic"/>
            </a:endParaRPr>
          </a:p>
          <a:p>
            <a:pPr lvl="0" algn="just" defTabSz="457200"/>
            <a:r>
              <a:rPr lang="es-MX" sz="2400" dirty="0" smtClean="0">
                <a:solidFill>
                  <a:prstClr val="black"/>
                </a:solidFill>
                <a:latin typeface="Century Gothic"/>
              </a:rPr>
              <a:t>2.5 	La </a:t>
            </a:r>
            <a:r>
              <a:rPr lang="es-MX" sz="2400" dirty="0">
                <a:solidFill>
                  <a:prstClr val="black"/>
                </a:solidFill>
                <a:latin typeface="Century Gothic"/>
              </a:rPr>
              <a:t>Plataforma Digital “Sistema Integral de </a:t>
            </a:r>
            <a:r>
              <a:rPr lang="es-MX" sz="2400" dirty="0" smtClean="0">
                <a:solidFill>
                  <a:prstClr val="black"/>
                </a:solidFill>
                <a:latin typeface="Century Gothic"/>
              </a:rPr>
              <a:t>				Protección </a:t>
            </a:r>
            <a:r>
              <a:rPr lang="es-MX" sz="2400" dirty="0">
                <a:solidFill>
                  <a:prstClr val="black"/>
                </a:solidFill>
                <a:latin typeface="Century Gothic"/>
              </a:rPr>
              <a:t>Civil” y los vínculos en </a:t>
            </a:r>
            <a:r>
              <a:rPr lang="es-MX" sz="2400" dirty="0" smtClean="0">
                <a:solidFill>
                  <a:prstClr val="black"/>
                </a:solidFill>
                <a:latin typeface="Century Gothic"/>
              </a:rPr>
              <a:t>							Identificación</a:t>
            </a:r>
            <a:r>
              <a:rPr lang="es-MX" sz="2400" dirty="0">
                <a:solidFill>
                  <a:prstClr val="black"/>
                </a:solidFill>
                <a:latin typeface="Century Gothic"/>
              </a:rPr>
              <a:t>, Análisis, Evaluación, Control y </a:t>
            </a:r>
            <a:r>
              <a:rPr lang="es-MX" sz="2400" dirty="0" smtClean="0">
                <a:solidFill>
                  <a:prstClr val="black"/>
                </a:solidFill>
                <a:latin typeface="Century Gothic"/>
              </a:rPr>
              <a:t>			Reducción </a:t>
            </a:r>
            <a:r>
              <a:rPr lang="es-MX" sz="2400" dirty="0">
                <a:solidFill>
                  <a:prstClr val="black"/>
                </a:solidFill>
                <a:latin typeface="Century Gothic"/>
              </a:rPr>
              <a:t>de los Riesgos del marco de </a:t>
            </a:r>
            <a:r>
              <a:rPr lang="es-MX" sz="2400" dirty="0" smtClean="0">
                <a:solidFill>
                  <a:prstClr val="black"/>
                </a:solidFill>
                <a:latin typeface="Century Gothic"/>
              </a:rPr>
              <a:t>					Gestión </a:t>
            </a:r>
            <a:r>
              <a:rPr lang="es-MX" sz="2400" dirty="0">
                <a:solidFill>
                  <a:prstClr val="black"/>
                </a:solidFill>
                <a:latin typeface="Century Gothic"/>
              </a:rPr>
              <a:t>de Riesgos de Desastres</a:t>
            </a:r>
          </a:p>
        </p:txBody>
      </p:sp>
    </p:spTree>
    <p:extLst>
      <p:ext uri="{BB962C8B-B14F-4D97-AF65-F5344CB8AC3E}">
        <p14:creationId xmlns:p14="http://schemas.microsoft.com/office/powerpoint/2010/main" val="2906364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3"/>
          <p:cNvSpPr txBox="1">
            <a:spLocks/>
          </p:cNvSpPr>
          <p:nvPr/>
        </p:nvSpPr>
        <p:spPr>
          <a:xfrm>
            <a:off x="2218379" y="188640"/>
            <a:ext cx="4707241" cy="107721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s-VE"/>
            </a:defPPr>
            <a:lvl1pPr algn="r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02801A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59595"/>
                </a:solidFill>
                <a:latin typeface="Source Sans Pro Light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59595"/>
                </a:solidFill>
                <a:latin typeface="Source Sans Pro Light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59595"/>
                </a:solidFill>
                <a:latin typeface="Source Sans Pro Light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59595"/>
                </a:solidFill>
                <a:latin typeface="Source Sans Pro Light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59595"/>
                </a:solidFill>
                <a:latin typeface="Source Sans Pro Light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59595"/>
                </a:solidFill>
                <a:latin typeface="Source Sans Pro Light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59595"/>
                </a:solidFill>
                <a:latin typeface="Source Sans Pro Light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59595"/>
                </a:solidFill>
                <a:latin typeface="Source Sans Pro Light" pitchFamily="34" charset="0"/>
              </a:defRPr>
            </a:lvl9pPr>
          </a:lstStyle>
          <a:p>
            <a:pPr algn="ctr"/>
            <a:r>
              <a:rPr lang="en-US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25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COLOQUIO</a:t>
            </a:r>
            <a:endParaRPr lang="en-US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bg2">
                  <a:lumMod val="25000"/>
                  <a:alpha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ctr"/>
            <a:r>
              <a:rPr lang="en-US" sz="1800" b="1" cap="none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25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MAESTRÍA EN GESTIÓN INTEGRAL DE RIESGOS Y PROTECCIÓN CIVIL</a:t>
            </a: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/>
            </a:r>
            <a:br>
              <a:rPr kumimoji="0" lang="es-E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0" y="1333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7" name="image4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205010"/>
            <a:ext cx="972079" cy="1016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n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23528" y="167913"/>
            <a:ext cx="680319" cy="1053439"/>
          </a:xfrm>
          <a:prstGeom prst="rect">
            <a:avLst/>
          </a:prstGeom>
          <a:noFill/>
        </p:spPr>
      </p:pic>
      <p:cxnSp>
        <p:nvCxnSpPr>
          <p:cNvPr id="9" name="Straight Connector 9"/>
          <p:cNvCxnSpPr/>
          <p:nvPr/>
        </p:nvCxnSpPr>
        <p:spPr>
          <a:xfrm>
            <a:off x="895149" y="1268760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uadroTexto 1"/>
          <p:cNvSpPr txBox="1"/>
          <p:nvPr/>
        </p:nvSpPr>
        <p:spPr>
          <a:xfrm>
            <a:off x="3304639" y="3284984"/>
            <a:ext cx="26562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5400" dirty="0" smtClean="0"/>
              <a:t>GRACIAS</a:t>
            </a:r>
            <a:endParaRPr lang="es-MX" sz="5400" dirty="0"/>
          </a:p>
        </p:txBody>
      </p:sp>
    </p:spTree>
    <p:extLst>
      <p:ext uri="{BB962C8B-B14F-4D97-AF65-F5344CB8AC3E}">
        <p14:creationId xmlns:p14="http://schemas.microsoft.com/office/powerpoint/2010/main" val="3837119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3"/>
          <p:cNvSpPr txBox="1">
            <a:spLocks/>
          </p:cNvSpPr>
          <p:nvPr/>
        </p:nvSpPr>
        <p:spPr>
          <a:xfrm>
            <a:off x="2218379" y="188640"/>
            <a:ext cx="4707241" cy="107721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s-VE"/>
            </a:defPPr>
            <a:lvl1pPr algn="r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02801A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59595"/>
                </a:solidFill>
                <a:latin typeface="Source Sans Pro Light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59595"/>
                </a:solidFill>
                <a:latin typeface="Source Sans Pro Light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59595"/>
                </a:solidFill>
                <a:latin typeface="Source Sans Pro Light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59595"/>
                </a:solidFill>
                <a:latin typeface="Source Sans Pro Light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59595"/>
                </a:solidFill>
                <a:latin typeface="Source Sans Pro Light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59595"/>
                </a:solidFill>
                <a:latin typeface="Source Sans Pro Light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59595"/>
                </a:solidFill>
                <a:latin typeface="Source Sans Pro Light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59595"/>
                </a:solidFill>
                <a:latin typeface="Source Sans Pro Light" pitchFamily="34" charset="0"/>
              </a:defRPr>
            </a:lvl9pPr>
          </a:lstStyle>
          <a:p>
            <a:pPr algn="ctr"/>
            <a:r>
              <a:rPr lang="en-US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25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COLOQUIO</a:t>
            </a:r>
            <a:endParaRPr lang="en-US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bg2">
                  <a:lumMod val="25000"/>
                  <a:alpha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ctr"/>
            <a:r>
              <a:rPr lang="en-US" sz="1800" b="1" cap="none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25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MAESTRÍA EN GESTIÓN INTEGRAL DE RIESGOS Y PROTECCIÓN CIVIL</a:t>
            </a: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/>
            </a:r>
            <a:br>
              <a:rPr kumimoji="0" lang="es-E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0" y="1333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7" name="image4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205010"/>
            <a:ext cx="972079" cy="1016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n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23528" y="167913"/>
            <a:ext cx="680319" cy="1053439"/>
          </a:xfrm>
          <a:prstGeom prst="rect">
            <a:avLst/>
          </a:prstGeom>
          <a:noFill/>
        </p:spPr>
      </p:pic>
      <p:cxnSp>
        <p:nvCxnSpPr>
          <p:cNvPr id="9" name="Straight Connector 9"/>
          <p:cNvCxnSpPr/>
          <p:nvPr/>
        </p:nvCxnSpPr>
        <p:spPr>
          <a:xfrm>
            <a:off x="895149" y="1268760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ítulo 3"/>
          <p:cNvSpPr txBox="1">
            <a:spLocks/>
          </p:cNvSpPr>
          <p:nvPr/>
        </p:nvSpPr>
        <p:spPr>
          <a:xfrm>
            <a:off x="3093387" y="6420701"/>
            <a:ext cx="3078743" cy="60869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3200" b="1" dirty="0" smtClean="0">
                <a:latin typeface="Arial Narrow" panose="020B0606020202030204" pitchFamily="34" charset="0"/>
              </a:rPr>
              <a:t>Objeto de Estudio</a:t>
            </a:r>
            <a:endParaRPr lang="es-MX" sz="3200" b="1" dirty="0">
              <a:latin typeface="Arial Narrow" panose="020B0606020202030204" pitchFamily="34" charset="0"/>
            </a:endParaRPr>
          </a:p>
        </p:txBody>
      </p:sp>
      <p:graphicFrame>
        <p:nvGraphicFramePr>
          <p:cNvPr id="23" name="Diagrama 22">
            <a:extLst>
              <a:ext uri="{FF2B5EF4-FFF2-40B4-BE49-F238E27FC236}">
                <a16:creationId xmlns:a16="http://schemas.microsoft.com/office/drawing/2014/main" xmlns="" id="{FB2FA7E2-A064-43B2-97B7-4F5D7DF1F46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86560250"/>
              </p:ext>
            </p:extLst>
          </p:nvPr>
        </p:nvGraphicFramePr>
        <p:xfrm>
          <a:off x="35496" y="1412776"/>
          <a:ext cx="7560840" cy="48907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4" name="CuadroTexto 23">
            <a:extLst>
              <a:ext uri="{FF2B5EF4-FFF2-40B4-BE49-F238E27FC236}">
                <a16:creationId xmlns:a16="http://schemas.microsoft.com/office/drawing/2014/main" xmlns="" id="{93AB1193-0524-41D5-806A-C824BDB1726C}"/>
              </a:ext>
            </a:extLst>
          </p:cNvPr>
          <p:cNvSpPr txBox="1"/>
          <p:nvPr/>
        </p:nvSpPr>
        <p:spPr>
          <a:xfrm>
            <a:off x="2378385" y="2428793"/>
            <a:ext cx="29574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dirty="0"/>
              <a:t>Secretaria de Protección Civil </a:t>
            </a:r>
          </a:p>
          <a:p>
            <a:pPr algn="ctr"/>
            <a:r>
              <a:rPr lang="es-MX" dirty="0"/>
              <a:t>del Estado de Chiapas</a:t>
            </a:r>
          </a:p>
        </p:txBody>
      </p:sp>
      <p:pic>
        <p:nvPicPr>
          <p:cNvPr id="25" name="Picture 2" descr="http://187.188.173.41:8088/huracan/images/main.jpg">
            <a:extLst>
              <a:ext uri="{FF2B5EF4-FFF2-40B4-BE49-F238E27FC236}">
                <a16:creationId xmlns:a16="http://schemas.microsoft.com/office/drawing/2014/main" xmlns="" id="{F1C56F35-0985-44FA-B97B-AC40D18822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0204" y="3046976"/>
            <a:ext cx="2854142" cy="1854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CuadroTexto 25">
            <a:extLst>
              <a:ext uri="{FF2B5EF4-FFF2-40B4-BE49-F238E27FC236}">
                <a16:creationId xmlns:a16="http://schemas.microsoft.com/office/drawing/2014/main" xmlns="" id="{42BBC669-3F1E-41F1-ACBA-92BFD489F60D}"/>
              </a:ext>
            </a:extLst>
          </p:cNvPr>
          <p:cNvSpPr txBox="1"/>
          <p:nvPr/>
        </p:nvSpPr>
        <p:spPr>
          <a:xfrm>
            <a:off x="2864857" y="5053058"/>
            <a:ext cx="20058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dirty="0"/>
              <a:t>“Sistema Integral </a:t>
            </a:r>
          </a:p>
          <a:p>
            <a:pPr algn="ctr"/>
            <a:r>
              <a:rPr lang="es-MX" dirty="0"/>
              <a:t>de Protección Civil”</a:t>
            </a:r>
          </a:p>
        </p:txBody>
      </p:sp>
      <p:sp>
        <p:nvSpPr>
          <p:cNvPr id="27" name="Estrella: 5 puntas 7">
            <a:extLst>
              <a:ext uri="{FF2B5EF4-FFF2-40B4-BE49-F238E27FC236}">
                <a16:creationId xmlns:a16="http://schemas.microsoft.com/office/drawing/2014/main" xmlns="" id="{0B45EE3F-CE30-46E8-B9E9-9FB95AB1ADBA}"/>
              </a:ext>
            </a:extLst>
          </p:cNvPr>
          <p:cNvSpPr/>
          <p:nvPr/>
        </p:nvSpPr>
        <p:spPr>
          <a:xfrm rot="20920064">
            <a:off x="-191732" y="1255862"/>
            <a:ext cx="2254652" cy="1960048"/>
          </a:xfrm>
          <a:prstGeom prst="star5">
            <a:avLst/>
          </a:prstGeom>
          <a:solidFill>
            <a:srgbClr val="B1B57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b="1" dirty="0"/>
              <a:t>Premio Nacional de Protección Civil 2004</a:t>
            </a:r>
          </a:p>
        </p:txBody>
      </p:sp>
      <p:sp>
        <p:nvSpPr>
          <p:cNvPr id="28" name="Estrella: 5 puntas 24">
            <a:extLst>
              <a:ext uri="{FF2B5EF4-FFF2-40B4-BE49-F238E27FC236}">
                <a16:creationId xmlns:a16="http://schemas.microsoft.com/office/drawing/2014/main" xmlns="" id="{73706B54-3689-4BB4-AB44-AC3FC6E971AD}"/>
              </a:ext>
            </a:extLst>
          </p:cNvPr>
          <p:cNvSpPr/>
          <p:nvPr/>
        </p:nvSpPr>
        <p:spPr>
          <a:xfrm rot="20555875">
            <a:off x="209692" y="4700593"/>
            <a:ext cx="1800200" cy="1518291"/>
          </a:xfrm>
          <a:prstGeom prst="star5">
            <a:avLst/>
          </a:prstGeom>
          <a:solidFill>
            <a:srgbClr val="B1B57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50" b="1" dirty="0"/>
              <a:t>Premio I+T GOB 2013 </a:t>
            </a:r>
            <a:endParaRPr lang="es-MX" sz="1050" b="1" dirty="0"/>
          </a:p>
        </p:txBody>
      </p:sp>
      <p:graphicFrame>
        <p:nvGraphicFramePr>
          <p:cNvPr id="29" name="Tabla 28">
            <a:extLst>
              <a:ext uri="{FF2B5EF4-FFF2-40B4-BE49-F238E27FC236}">
                <a16:creationId xmlns:a16="http://schemas.microsoft.com/office/drawing/2014/main" xmlns="" id="{0C1CEDF0-B28C-42CB-85C2-55443AB869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0698681"/>
              </p:ext>
            </p:extLst>
          </p:nvPr>
        </p:nvGraphicFramePr>
        <p:xfrm>
          <a:off x="6484229" y="3088181"/>
          <a:ext cx="2552267" cy="319919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70681">
                  <a:extLst>
                    <a:ext uri="{9D8B030D-6E8A-4147-A177-3AD203B41FA5}">
                      <a16:colId xmlns:a16="http://schemas.microsoft.com/office/drawing/2014/main" xmlns="" val="4210714706"/>
                    </a:ext>
                  </a:extLst>
                </a:gridCol>
                <a:gridCol w="781586">
                  <a:extLst>
                    <a:ext uri="{9D8B030D-6E8A-4147-A177-3AD203B41FA5}">
                      <a16:colId xmlns:a16="http://schemas.microsoft.com/office/drawing/2014/main" xmlns="" val="325715146"/>
                    </a:ext>
                  </a:extLst>
                </a:gridCol>
              </a:tblGrid>
              <a:tr h="379962">
                <a:tc>
                  <a:txBody>
                    <a:bodyPr/>
                    <a:lstStyle/>
                    <a:p>
                      <a:pPr algn="ctr"/>
                      <a:r>
                        <a:rPr lang="es-MX" sz="1200" dirty="0"/>
                        <a:t>FENOMENOS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 smtClean="0"/>
                        <a:t>EVENTOS</a:t>
                      </a:r>
                      <a:endParaRPr lang="es-MX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55133667"/>
                  </a:ext>
                </a:extLst>
              </a:tr>
              <a:tr h="258019">
                <a:tc>
                  <a:txBody>
                    <a:bodyPr/>
                    <a:lstStyle/>
                    <a:p>
                      <a:r>
                        <a:rPr lang="es-MX" sz="1000" kern="1200" dirty="0"/>
                        <a:t>Geológicos</a:t>
                      </a:r>
                      <a:r>
                        <a:rPr lang="es-MX" sz="1050" dirty="0"/>
                        <a:t>	</a:t>
                      </a:r>
                      <a:endParaRPr lang="es-MX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kern="1200" dirty="0"/>
                        <a:t>5,821</a:t>
                      </a:r>
                      <a:endParaRPr lang="es-MX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01414741"/>
                  </a:ext>
                </a:extLst>
              </a:tr>
              <a:tr h="274906">
                <a:tc>
                  <a:txBody>
                    <a:bodyPr/>
                    <a:lstStyle/>
                    <a:p>
                      <a:r>
                        <a:rPr lang="es-MX" sz="1000" dirty="0"/>
                        <a:t>Socio – Organizativos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/>
                        <a:t>20,627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2101840"/>
                  </a:ext>
                </a:extLst>
              </a:tr>
              <a:tr h="301717">
                <a:tc>
                  <a:txBody>
                    <a:bodyPr/>
                    <a:lstStyle/>
                    <a:p>
                      <a:r>
                        <a:rPr lang="es-MX" sz="1000" dirty="0"/>
                        <a:t>Accidentes o incidentes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/>
                        <a:t>23,897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39496411"/>
                  </a:ext>
                </a:extLst>
              </a:tr>
              <a:tr h="257578">
                <a:tc>
                  <a:txBody>
                    <a:bodyPr/>
                    <a:lstStyle/>
                    <a:p>
                      <a:r>
                        <a:rPr lang="es-MX" sz="1000" dirty="0"/>
                        <a:t>Químicos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/>
                        <a:t>16,505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82254191"/>
                  </a:ext>
                </a:extLst>
              </a:tr>
              <a:tr h="257607">
                <a:tc>
                  <a:txBody>
                    <a:bodyPr/>
                    <a:lstStyle/>
                    <a:p>
                      <a:r>
                        <a:rPr lang="es-MX" sz="1000" dirty="0"/>
                        <a:t>Hidrometeorológicos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/>
                        <a:t>6,283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43710099"/>
                  </a:ext>
                </a:extLst>
              </a:tr>
              <a:tr h="283305">
                <a:tc>
                  <a:txBody>
                    <a:bodyPr/>
                    <a:lstStyle/>
                    <a:p>
                      <a:r>
                        <a:rPr lang="es-MX" sz="1000" dirty="0"/>
                        <a:t>Acciones de Prevención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/>
                        <a:t>62,958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74465152"/>
                  </a:ext>
                </a:extLst>
              </a:tr>
              <a:tr h="283336">
                <a:tc>
                  <a:txBody>
                    <a:bodyPr/>
                    <a:lstStyle/>
                    <a:p>
                      <a:r>
                        <a:rPr lang="es-MX" sz="1000" dirty="0"/>
                        <a:t>Sanitarios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/>
                        <a:t>488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2398658"/>
                  </a:ext>
                </a:extLst>
              </a:tr>
              <a:tr h="283335">
                <a:tc>
                  <a:txBody>
                    <a:bodyPr/>
                    <a:lstStyle/>
                    <a:p>
                      <a:r>
                        <a:rPr lang="es-MX" sz="1000" dirty="0"/>
                        <a:t>Servicios Administrativos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/>
                        <a:t>1,130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21015216"/>
                  </a:ext>
                </a:extLst>
              </a:tr>
              <a:tr h="309717">
                <a:tc>
                  <a:txBody>
                    <a:bodyPr/>
                    <a:lstStyle/>
                    <a:p>
                      <a:r>
                        <a:rPr lang="es-MX" sz="1000" dirty="0"/>
                        <a:t>Astronómico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44414177"/>
                  </a:ext>
                </a:extLst>
              </a:tr>
              <a:tr h="309717">
                <a:tc>
                  <a:txBody>
                    <a:bodyPr/>
                    <a:lstStyle/>
                    <a:p>
                      <a:r>
                        <a:rPr lang="es-MX" sz="1400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dirty="0"/>
                        <a:t>137,710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45972864"/>
                  </a:ext>
                </a:extLst>
              </a:tr>
            </a:tbl>
          </a:graphicData>
        </a:graphic>
      </p:graphicFrame>
      <p:sp>
        <p:nvSpPr>
          <p:cNvPr id="30" name="Estrella: 5 puntas 23">
            <a:extLst>
              <a:ext uri="{FF2B5EF4-FFF2-40B4-BE49-F238E27FC236}">
                <a16:creationId xmlns:a16="http://schemas.microsoft.com/office/drawing/2014/main" xmlns="" id="{A880833E-9246-4B3B-9B00-C3EDC11A3A49}"/>
              </a:ext>
            </a:extLst>
          </p:cNvPr>
          <p:cNvSpPr/>
          <p:nvPr/>
        </p:nvSpPr>
        <p:spPr>
          <a:xfrm rot="478256">
            <a:off x="-329634" y="3045658"/>
            <a:ext cx="2320957" cy="1735815"/>
          </a:xfrm>
          <a:prstGeom prst="star5">
            <a:avLst/>
          </a:prstGeom>
          <a:solidFill>
            <a:srgbClr val="B1B57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00" b="1" dirty="0"/>
              <a:t>Las más Innovadoras del Sector Público 2013 </a:t>
            </a:r>
          </a:p>
        </p:txBody>
      </p:sp>
      <p:sp>
        <p:nvSpPr>
          <p:cNvPr id="31" name="Globo: flecha hacia abajo 22">
            <a:extLst>
              <a:ext uri="{FF2B5EF4-FFF2-40B4-BE49-F238E27FC236}">
                <a16:creationId xmlns:a16="http://schemas.microsoft.com/office/drawing/2014/main" xmlns="" id="{8F86CDE9-B124-46FB-8F7F-92495C65D899}"/>
              </a:ext>
            </a:extLst>
          </p:cNvPr>
          <p:cNvSpPr/>
          <p:nvPr/>
        </p:nvSpPr>
        <p:spPr>
          <a:xfrm rot="3310003">
            <a:off x="5903158" y="1430608"/>
            <a:ext cx="1769224" cy="1656184"/>
          </a:xfrm>
          <a:prstGeom prst="downArrowCallout">
            <a:avLst/>
          </a:prstGeom>
          <a:noFill/>
          <a:ln>
            <a:solidFill>
              <a:srgbClr val="6211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tx1"/>
                </a:solidFill>
              </a:rPr>
              <a:t>Tres Ordenes de Gobierno envían Información</a:t>
            </a:r>
          </a:p>
        </p:txBody>
      </p:sp>
    </p:spTree>
    <p:extLst>
      <p:ext uri="{BB962C8B-B14F-4D97-AF65-F5344CB8AC3E}">
        <p14:creationId xmlns:p14="http://schemas.microsoft.com/office/powerpoint/2010/main" val="3886556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3"/>
          <p:cNvSpPr txBox="1">
            <a:spLocks/>
          </p:cNvSpPr>
          <p:nvPr/>
        </p:nvSpPr>
        <p:spPr>
          <a:xfrm>
            <a:off x="2218379" y="188640"/>
            <a:ext cx="4707241" cy="107721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s-VE"/>
            </a:defPPr>
            <a:lvl1pPr algn="r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02801A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59595"/>
                </a:solidFill>
                <a:latin typeface="Source Sans Pro Light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59595"/>
                </a:solidFill>
                <a:latin typeface="Source Sans Pro Light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59595"/>
                </a:solidFill>
                <a:latin typeface="Source Sans Pro Light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59595"/>
                </a:solidFill>
                <a:latin typeface="Source Sans Pro Light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59595"/>
                </a:solidFill>
                <a:latin typeface="Source Sans Pro Light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59595"/>
                </a:solidFill>
                <a:latin typeface="Source Sans Pro Light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59595"/>
                </a:solidFill>
                <a:latin typeface="Source Sans Pro Light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59595"/>
                </a:solidFill>
                <a:latin typeface="Source Sans Pro Light" pitchFamily="34" charset="0"/>
              </a:defRPr>
            </a:lvl9pPr>
          </a:lstStyle>
          <a:p>
            <a:pPr algn="ctr"/>
            <a:r>
              <a:rPr lang="en-US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25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COLOQUIO</a:t>
            </a:r>
            <a:endParaRPr lang="en-US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bg2">
                  <a:lumMod val="25000"/>
                  <a:alpha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ctr"/>
            <a:r>
              <a:rPr lang="en-US" sz="1800" b="1" cap="none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25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MAESTRÍA EN GESTIÓN INTEGRAL DE RIESGOS Y PROTECCIÓN CIVIL</a:t>
            </a: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/>
            </a:r>
            <a:br>
              <a:rPr kumimoji="0" lang="es-E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0" y="1333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7" name="image4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205010"/>
            <a:ext cx="972079" cy="1016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n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23528" y="167913"/>
            <a:ext cx="680319" cy="1053439"/>
          </a:xfrm>
          <a:prstGeom prst="rect">
            <a:avLst/>
          </a:prstGeom>
          <a:noFill/>
        </p:spPr>
      </p:pic>
      <p:cxnSp>
        <p:nvCxnSpPr>
          <p:cNvPr id="9" name="Straight Connector 9"/>
          <p:cNvCxnSpPr/>
          <p:nvPr/>
        </p:nvCxnSpPr>
        <p:spPr>
          <a:xfrm>
            <a:off x="895149" y="1268760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uadroTexto 9"/>
          <p:cNvSpPr txBox="1"/>
          <p:nvPr/>
        </p:nvSpPr>
        <p:spPr>
          <a:xfrm>
            <a:off x="1686526" y="1518048"/>
            <a:ext cx="500295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es-MX" sz="1600" dirty="0"/>
              <a:t>Varios eventos (riesgos distintos), en un mismo folio, de puntos geográficos distintos  y en formato texto continuo, con una referencia geográfica común.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MX" sz="1600" dirty="0"/>
              <a:t>Poco conocimiento o herramientas como manuales, que plasmen cada peligro y los datos prioritarios que deban reportarse, de información necesaria, para poder dictaminar analizar y evaluar el riesgo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MX" sz="1600" dirty="0"/>
              <a:t>Módulos aislados, (dictámenes técnicos, acciones de prevención, peligro) y no hay seguimiento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MX" sz="1600" dirty="0"/>
              <a:t>Los datos no se registran en el lugar de los hechos sino hasta llegar a oficinas administrativas lo que genera olvidos de datos.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MX" sz="1600" dirty="0"/>
              <a:t>Después de que la información es reportada no hay quien revise, complemente o solicite información faltante.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MX" sz="1600" dirty="0"/>
              <a:t>Para la generación de reportes se tiene que reescribir la información en otras plataformas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MX" sz="1600" dirty="0"/>
              <a:t>Falta de Capacitación en su uso.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6636854" y="2995269"/>
            <a:ext cx="220201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dirty="0"/>
              <a:t>Identificación</a:t>
            </a:r>
          </a:p>
          <a:p>
            <a:pPr algn="ctr"/>
            <a:r>
              <a:rPr lang="es-MX" dirty="0"/>
              <a:t>Análisis</a:t>
            </a:r>
          </a:p>
          <a:p>
            <a:pPr algn="ctr"/>
            <a:r>
              <a:rPr lang="es-MX" dirty="0"/>
              <a:t>Evaluación</a:t>
            </a:r>
          </a:p>
          <a:p>
            <a:pPr algn="ctr"/>
            <a:r>
              <a:rPr lang="es-MX" dirty="0"/>
              <a:t>Control </a:t>
            </a:r>
          </a:p>
          <a:p>
            <a:pPr algn="ctr"/>
            <a:endParaRPr lang="es-MX" dirty="0"/>
          </a:p>
          <a:p>
            <a:pPr algn="ctr"/>
            <a:endParaRPr lang="es-MX" dirty="0"/>
          </a:p>
          <a:p>
            <a:pPr algn="ctr"/>
            <a:r>
              <a:rPr lang="es-MX" dirty="0"/>
              <a:t>Reducción de Riesgos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6566706" y="2245457"/>
            <a:ext cx="23423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b="1" dirty="0"/>
              <a:t>GESTION INTEGRAL </a:t>
            </a:r>
            <a:endParaRPr lang="es-MX" b="1" dirty="0" smtClean="0"/>
          </a:p>
          <a:p>
            <a:pPr algn="ctr"/>
            <a:r>
              <a:rPr lang="es-MX" b="1" dirty="0" smtClean="0"/>
              <a:t>DE </a:t>
            </a:r>
            <a:r>
              <a:rPr lang="es-MX" b="1" dirty="0"/>
              <a:t>RIESGOS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90941" y="2993662"/>
            <a:ext cx="164820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b="1" dirty="0"/>
              <a:t>SISTEMA</a:t>
            </a:r>
          </a:p>
          <a:p>
            <a:pPr algn="ctr"/>
            <a:r>
              <a:rPr lang="es-MX" b="1" dirty="0"/>
              <a:t>INTEGRAL</a:t>
            </a:r>
          </a:p>
          <a:p>
            <a:pPr algn="ctr"/>
            <a:r>
              <a:rPr lang="es-MX" b="1" dirty="0"/>
              <a:t>DE</a:t>
            </a:r>
          </a:p>
          <a:p>
            <a:pPr algn="ctr"/>
            <a:r>
              <a:rPr lang="es-MX" b="1" dirty="0"/>
              <a:t>PROTECCION</a:t>
            </a:r>
          </a:p>
          <a:p>
            <a:pPr algn="ctr"/>
            <a:r>
              <a:rPr lang="es-MX" b="1" dirty="0"/>
              <a:t>CIVIL</a:t>
            </a:r>
          </a:p>
        </p:txBody>
      </p:sp>
      <p:sp>
        <p:nvSpPr>
          <p:cNvPr id="18" name="Flecha abajo 17"/>
          <p:cNvSpPr/>
          <p:nvPr/>
        </p:nvSpPr>
        <p:spPr>
          <a:xfrm>
            <a:off x="7530828" y="4224725"/>
            <a:ext cx="504056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" name="Título 3"/>
          <p:cNvSpPr txBox="1">
            <a:spLocks/>
          </p:cNvSpPr>
          <p:nvPr/>
        </p:nvSpPr>
        <p:spPr>
          <a:xfrm>
            <a:off x="3249174" y="6381328"/>
            <a:ext cx="3009999" cy="60869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3200" b="1" dirty="0" smtClean="0">
                <a:latin typeface="Arial Narrow" panose="020B0606020202030204" pitchFamily="34" charset="0"/>
              </a:rPr>
              <a:t>Objeto de Estudio</a:t>
            </a:r>
            <a:endParaRPr lang="es-MX" sz="32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785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3"/>
          <p:cNvSpPr txBox="1">
            <a:spLocks/>
          </p:cNvSpPr>
          <p:nvPr/>
        </p:nvSpPr>
        <p:spPr>
          <a:xfrm>
            <a:off x="2218379" y="188640"/>
            <a:ext cx="4707241" cy="107721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s-VE"/>
            </a:defPPr>
            <a:lvl1pPr algn="r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02801A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59595"/>
                </a:solidFill>
                <a:latin typeface="Source Sans Pro Light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59595"/>
                </a:solidFill>
                <a:latin typeface="Source Sans Pro Light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59595"/>
                </a:solidFill>
                <a:latin typeface="Source Sans Pro Light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59595"/>
                </a:solidFill>
                <a:latin typeface="Source Sans Pro Light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59595"/>
                </a:solidFill>
                <a:latin typeface="Source Sans Pro Light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59595"/>
                </a:solidFill>
                <a:latin typeface="Source Sans Pro Light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59595"/>
                </a:solidFill>
                <a:latin typeface="Source Sans Pro Light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59595"/>
                </a:solidFill>
                <a:latin typeface="Source Sans Pro Light" pitchFamily="34" charset="0"/>
              </a:defRPr>
            </a:lvl9pPr>
          </a:lstStyle>
          <a:p>
            <a:pPr algn="ctr"/>
            <a:r>
              <a:rPr lang="en-US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25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COLOQUIO</a:t>
            </a:r>
            <a:endParaRPr lang="en-US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bg2">
                  <a:lumMod val="25000"/>
                  <a:alpha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ctr"/>
            <a:r>
              <a:rPr lang="en-US" sz="1800" b="1" cap="none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25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MAESTRÍA EN GESTIÓN INTEGRAL DE RIESGOS Y PROTECCIÓN CIVIL</a:t>
            </a: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/>
            </a:r>
            <a:br>
              <a:rPr kumimoji="0" lang="es-E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0" y="1333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7" name="image4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205010"/>
            <a:ext cx="972079" cy="1016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n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23528" y="167913"/>
            <a:ext cx="680319" cy="1053439"/>
          </a:xfrm>
          <a:prstGeom prst="rect">
            <a:avLst/>
          </a:prstGeom>
          <a:noFill/>
        </p:spPr>
      </p:pic>
      <p:cxnSp>
        <p:nvCxnSpPr>
          <p:cNvPr id="9" name="Straight Connector 9"/>
          <p:cNvCxnSpPr/>
          <p:nvPr/>
        </p:nvCxnSpPr>
        <p:spPr>
          <a:xfrm>
            <a:off x="895149" y="1268760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Marcador de contenido 2"/>
          <p:cNvSpPr txBox="1">
            <a:spLocks/>
          </p:cNvSpPr>
          <p:nvPr/>
        </p:nvSpPr>
        <p:spPr>
          <a:xfrm>
            <a:off x="457199" y="2209800"/>
            <a:ext cx="8229600" cy="2803376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Font typeface="Calibri" panose="020F0502020204030204" pitchFamily="34" charset="0"/>
              <a:buNone/>
            </a:pPr>
            <a:r>
              <a:rPr lang="es-MX" sz="2800" dirty="0" smtClean="0"/>
              <a:t>¿Qué requerirá la plataforma digital “Sistema Integral de Protección Civil”, para que, dentro del seguimiento de las situaciones de riesgo de inundaciones que se reportan, estas sean fáciles de identificar y se generen estadísticas descriptivas y coadyuven a la realización y seguimiento de acciones dirigidas al proceso de Gestión Integral de Riesgos en Chiapas?</a:t>
            </a:r>
            <a:endParaRPr lang="es-MX" sz="2800" dirty="0"/>
          </a:p>
        </p:txBody>
      </p:sp>
      <p:sp>
        <p:nvSpPr>
          <p:cNvPr id="11" name="Título 1"/>
          <p:cNvSpPr txBox="1">
            <a:spLocks/>
          </p:cNvSpPr>
          <p:nvPr/>
        </p:nvSpPr>
        <p:spPr>
          <a:xfrm>
            <a:off x="2339752" y="6381328"/>
            <a:ext cx="4791333" cy="60762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3200" b="1" dirty="0" smtClean="0">
                <a:latin typeface="Arial Narrow" pitchFamily="34" charset="0"/>
              </a:rPr>
              <a:t>Planteamiento del Problema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25071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3"/>
          <p:cNvSpPr txBox="1">
            <a:spLocks/>
          </p:cNvSpPr>
          <p:nvPr/>
        </p:nvSpPr>
        <p:spPr>
          <a:xfrm>
            <a:off x="2218379" y="188640"/>
            <a:ext cx="4707241" cy="107721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s-VE"/>
            </a:defPPr>
            <a:lvl1pPr algn="r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02801A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59595"/>
                </a:solidFill>
                <a:latin typeface="Source Sans Pro Light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59595"/>
                </a:solidFill>
                <a:latin typeface="Source Sans Pro Light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59595"/>
                </a:solidFill>
                <a:latin typeface="Source Sans Pro Light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59595"/>
                </a:solidFill>
                <a:latin typeface="Source Sans Pro Light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59595"/>
                </a:solidFill>
                <a:latin typeface="Source Sans Pro Light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59595"/>
                </a:solidFill>
                <a:latin typeface="Source Sans Pro Light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59595"/>
                </a:solidFill>
                <a:latin typeface="Source Sans Pro Light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59595"/>
                </a:solidFill>
                <a:latin typeface="Source Sans Pro Light" pitchFamily="34" charset="0"/>
              </a:defRPr>
            </a:lvl9pPr>
          </a:lstStyle>
          <a:p>
            <a:pPr algn="ctr"/>
            <a:r>
              <a:rPr lang="en-US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25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COLOQUIO</a:t>
            </a:r>
            <a:endParaRPr lang="en-US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bg2">
                  <a:lumMod val="25000"/>
                  <a:alpha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ctr"/>
            <a:r>
              <a:rPr lang="en-US" sz="1800" b="1" cap="none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25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MAESTRÍA EN GESTIÓN INTEGRAL DE RIESGOS Y PROTECCIÓN CIVIL</a:t>
            </a: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/>
            </a:r>
            <a:br>
              <a:rPr kumimoji="0" lang="es-E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0" y="1333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7" name="image4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205010"/>
            <a:ext cx="972079" cy="1016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n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23528" y="167913"/>
            <a:ext cx="680319" cy="1053439"/>
          </a:xfrm>
          <a:prstGeom prst="rect">
            <a:avLst/>
          </a:prstGeom>
          <a:noFill/>
        </p:spPr>
      </p:pic>
      <p:cxnSp>
        <p:nvCxnSpPr>
          <p:cNvPr id="9" name="Straight Connector 9"/>
          <p:cNvCxnSpPr/>
          <p:nvPr/>
        </p:nvCxnSpPr>
        <p:spPr>
          <a:xfrm>
            <a:off x="895149" y="1268760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ítulo 1"/>
          <p:cNvSpPr txBox="1">
            <a:spLocks/>
          </p:cNvSpPr>
          <p:nvPr/>
        </p:nvSpPr>
        <p:spPr>
          <a:xfrm>
            <a:off x="3480631" y="6381328"/>
            <a:ext cx="2304256" cy="60762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3200" b="1" dirty="0">
                <a:latin typeface="Arial Narrow" pitchFamily="34" charset="0"/>
              </a:rPr>
              <a:t>Justificación</a:t>
            </a:r>
            <a:endParaRPr lang="es-MX" dirty="0"/>
          </a:p>
        </p:txBody>
      </p:sp>
      <p:grpSp>
        <p:nvGrpSpPr>
          <p:cNvPr id="11" name="Grupo 10"/>
          <p:cNvGrpSpPr/>
          <p:nvPr/>
        </p:nvGrpSpPr>
        <p:grpSpPr>
          <a:xfrm>
            <a:off x="611560" y="1904838"/>
            <a:ext cx="7893467" cy="4404482"/>
            <a:chOff x="638973" y="1976847"/>
            <a:chExt cx="7893467" cy="4404482"/>
          </a:xfrm>
        </p:grpSpPr>
        <p:sp>
          <p:nvSpPr>
            <p:cNvPr id="12" name="Rectángulo: esquinas redondeadas 3">
              <a:extLst>
                <a:ext uri="{FF2B5EF4-FFF2-40B4-BE49-F238E27FC236}">
                  <a16:creationId xmlns:a16="http://schemas.microsoft.com/office/drawing/2014/main" xmlns="" id="{1A71392C-5085-46D1-9260-F852C9862EBA}"/>
                </a:ext>
              </a:extLst>
            </p:cNvPr>
            <p:cNvSpPr/>
            <p:nvPr/>
          </p:nvSpPr>
          <p:spPr>
            <a:xfrm>
              <a:off x="2187386" y="2113958"/>
              <a:ext cx="1331907" cy="810986"/>
            </a:xfrm>
            <a:prstGeom prst="roundRect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200" dirty="0">
                  <a:solidFill>
                    <a:schemeClr val="tx1"/>
                  </a:solidFill>
                </a:rPr>
                <a:t>DATOS DE PELIGROS INCOMPLETOS</a:t>
              </a:r>
            </a:p>
          </p:txBody>
        </p:sp>
        <p:sp>
          <p:nvSpPr>
            <p:cNvPr id="16" name="Rectángulo: esquinas redondeadas 6">
              <a:extLst>
                <a:ext uri="{FF2B5EF4-FFF2-40B4-BE49-F238E27FC236}">
                  <a16:creationId xmlns:a16="http://schemas.microsoft.com/office/drawing/2014/main" xmlns="" id="{89BAE243-997F-4ED7-ABFC-27302ED34CA8}"/>
                </a:ext>
              </a:extLst>
            </p:cNvPr>
            <p:cNvSpPr/>
            <p:nvPr/>
          </p:nvSpPr>
          <p:spPr>
            <a:xfrm>
              <a:off x="5724459" y="2060848"/>
              <a:ext cx="1459953" cy="810986"/>
            </a:xfrm>
            <a:prstGeom prst="roundRect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200" dirty="0">
                  <a:solidFill>
                    <a:schemeClr val="tx1"/>
                  </a:solidFill>
                </a:rPr>
                <a:t>POCA CAPACITACIÓN</a:t>
              </a:r>
            </a:p>
          </p:txBody>
        </p:sp>
        <p:sp>
          <p:nvSpPr>
            <p:cNvPr id="18" name="Rectángulo: esquinas redondeadas 7">
              <a:extLst>
                <a:ext uri="{FF2B5EF4-FFF2-40B4-BE49-F238E27FC236}">
                  <a16:creationId xmlns:a16="http://schemas.microsoft.com/office/drawing/2014/main" xmlns="" id="{321DCAC2-911E-4C66-B7D9-3B043A003BDB}"/>
                </a:ext>
              </a:extLst>
            </p:cNvPr>
            <p:cNvSpPr/>
            <p:nvPr/>
          </p:nvSpPr>
          <p:spPr>
            <a:xfrm>
              <a:off x="1071021" y="3194078"/>
              <a:ext cx="1331907" cy="810986"/>
            </a:xfrm>
            <a:prstGeom prst="roundRect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200" dirty="0">
                  <a:solidFill>
                    <a:schemeClr val="tx1"/>
                  </a:solidFill>
                </a:rPr>
                <a:t>FALTA DE MANUALES</a:t>
              </a:r>
            </a:p>
          </p:txBody>
        </p:sp>
        <p:sp>
          <p:nvSpPr>
            <p:cNvPr id="19" name="Rectángulo: esquinas redondeadas 8">
              <a:extLst>
                <a:ext uri="{FF2B5EF4-FFF2-40B4-BE49-F238E27FC236}">
                  <a16:creationId xmlns:a16="http://schemas.microsoft.com/office/drawing/2014/main" xmlns="" id="{15E4C0EF-62E2-4C5C-B27D-B1E1CE6163CD}"/>
                </a:ext>
              </a:extLst>
            </p:cNvPr>
            <p:cNvSpPr/>
            <p:nvPr/>
          </p:nvSpPr>
          <p:spPr>
            <a:xfrm>
              <a:off x="638973" y="4420706"/>
              <a:ext cx="1331907" cy="810986"/>
            </a:xfrm>
            <a:prstGeom prst="roundRect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200" dirty="0">
                  <a:solidFill>
                    <a:schemeClr val="tx1"/>
                  </a:solidFill>
                </a:rPr>
                <a:t>NO HAY ANALISIS POR ESPECIALISTAS</a:t>
              </a:r>
            </a:p>
          </p:txBody>
        </p:sp>
        <p:sp>
          <p:nvSpPr>
            <p:cNvPr id="20" name="Rectángulo: esquinas redondeadas 9">
              <a:extLst>
                <a:ext uri="{FF2B5EF4-FFF2-40B4-BE49-F238E27FC236}">
                  <a16:creationId xmlns:a16="http://schemas.microsoft.com/office/drawing/2014/main" xmlns="" id="{61B49365-D942-4C77-87D4-BC04994EA395}"/>
                </a:ext>
              </a:extLst>
            </p:cNvPr>
            <p:cNvSpPr/>
            <p:nvPr/>
          </p:nvSpPr>
          <p:spPr>
            <a:xfrm>
              <a:off x="3807325" y="1976847"/>
              <a:ext cx="1634478" cy="978987"/>
            </a:xfrm>
            <a:prstGeom prst="roundRect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200" dirty="0">
                  <a:solidFill>
                    <a:schemeClr val="tx1"/>
                  </a:solidFill>
                </a:rPr>
                <a:t>NO HAY UN SEGUIMIENTO CONTROL DE ACCIONES </a:t>
              </a:r>
            </a:p>
          </p:txBody>
        </p:sp>
        <p:sp>
          <p:nvSpPr>
            <p:cNvPr id="21" name="Rectángulo: esquinas redondeadas 10">
              <a:extLst>
                <a:ext uri="{FF2B5EF4-FFF2-40B4-BE49-F238E27FC236}">
                  <a16:creationId xmlns:a16="http://schemas.microsoft.com/office/drawing/2014/main" xmlns="" id="{61A4EEBB-B81E-47CF-BB16-0ECBFEDADBA7}"/>
                </a:ext>
              </a:extLst>
            </p:cNvPr>
            <p:cNvSpPr/>
            <p:nvPr/>
          </p:nvSpPr>
          <p:spPr>
            <a:xfrm>
              <a:off x="6838694" y="3175181"/>
              <a:ext cx="1503785" cy="810986"/>
            </a:xfrm>
            <a:prstGeom prst="roundRect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200" dirty="0">
                  <a:solidFill>
                    <a:schemeClr val="tx1"/>
                  </a:solidFill>
                </a:rPr>
                <a:t>FALTA IDENTIFICACION Y REVISIÓN POR EVENTO</a:t>
              </a:r>
            </a:p>
          </p:txBody>
        </p:sp>
        <p:sp>
          <p:nvSpPr>
            <p:cNvPr id="22" name="Rectángulo: esquinas redondeadas 13">
              <a:extLst>
                <a:ext uri="{FF2B5EF4-FFF2-40B4-BE49-F238E27FC236}">
                  <a16:creationId xmlns:a16="http://schemas.microsoft.com/office/drawing/2014/main" xmlns="" id="{5DC994AE-97B0-441B-B11F-148AE548657F}"/>
                </a:ext>
              </a:extLst>
            </p:cNvPr>
            <p:cNvSpPr/>
            <p:nvPr/>
          </p:nvSpPr>
          <p:spPr>
            <a:xfrm>
              <a:off x="7039979" y="4473041"/>
              <a:ext cx="1492461" cy="706315"/>
            </a:xfrm>
            <a:prstGeom prst="roundRect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200" dirty="0">
                  <a:solidFill>
                    <a:schemeClr val="tx1"/>
                  </a:solidFill>
                </a:rPr>
                <a:t>MODULOS NO RELACIONADOS</a:t>
              </a:r>
            </a:p>
          </p:txBody>
        </p:sp>
        <p:sp>
          <p:nvSpPr>
            <p:cNvPr id="23" name="Rectángulo: esquinas redondeadas 14">
              <a:extLst>
                <a:ext uri="{FF2B5EF4-FFF2-40B4-BE49-F238E27FC236}">
                  <a16:creationId xmlns:a16="http://schemas.microsoft.com/office/drawing/2014/main" xmlns="" id="{AB36D3C1-B7AC-46CD-A8AA-342980C8F25C}"/>
                </a:ext>
              </a:extLst>
            </p:cNvPr>
            <p:cNvSpPr/>
            <p:nvPr/>
          </p:nvSpPr>
          <p:spPr>
            <a:xfrm>
              <a:off x="5967565" y="5570342"/>
              <a:ext cx="1875518" cy="810986"/>
            </a:xfrm>
            <a:prstGeom prst="roundRect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200" dirty="0">
                  <a:solidFill>
                    <a:schemeClr val="tx1"/>
                  </a:solidFill>
                </a:rPr>
                <a:t>DATOS DE FACIL IDENTIFICACIÓN Y LLENADO EN CAMPO</a:t>
              </a:r>
            </a:p>
          </p:txBody>
        </p:sp>
        <p:sp>
          <p:nvSpPr>
            <p:cNvPr id="24" name="Rectángulo: esquinas redondeadas 15">
              <a:extLst>
                <a:ext uri="{FF2B5EF4-FFF2-40B4-BE49-F238E27FC236}">
                  <a16:creationId xmlns:a16="http://schemas.microsoft.com/office/drawing/2014/main" xmlns="" id="{BB3BC82C-3EAA-4140-B949-880DF8B2573C}"/>
                </a:ext>
              </a:extLst>
            </p:cNvPr>
            <p:cNvSpPr/>
            <p:nvPr/>
          </p:nvSpPr>
          <p:spPr>
            <a:xfrm>
              <a:off x="1563119" y="5526638"/>
              <a:ext cx="1700330" cy="810986"/>
            </a:xfrm>
            <a:prstGeom prst="roundRect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200" dirty="0">
                  <a:solidFill>
                    <a:schemeClr val="tx1"/>
                  </a:solidFill>
                </a:rPr>
                <a:t>NO SE TRANSMITE LA UTILIDAD A LOS USUARIOS FINALES</a:t>
              </a:r>
            </a:p>
          </p:txBody>
        </p:sp>
        <p:sp>
          <p:nvSpPr>
            <p:cNvPr id="25" name="Rectángulo: esquinas redondeadas 16">
              <a:extLst>
                <a:ext uri="{FF2B5EF4-FFF2-40B4-BE49-F238E27FC236}">
                  <a16:creationId xmlns:a16="http://schemas.microsoft.com/office/drawing/2014/main" xmlns="" id="{AE72FBC1-32AF-4D2D-8255-3A1FF4DC92A1}"/>
                </a:ext>
              </a:extLst>
            </p:cNvPr>
            <p:cNvSpPr/>
            <p:nvPr/>
          </p:nvSpPr>
          <p:spPr>
            <a:xfrm>
              <a:off x="3600886" y="5570343"/>
              <a:ext cx="2050911" cy="810986"/>
            </a:xfrm>
            <a:prstGeom prst="roundRect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200" dirty="0">
                  <a:solidFill>
                    <a:schemeClr val="tx1"/>
                  </a:solidFill>
                </a:rPr>
                <a:t>EL OBJETIVO DEL SISTEMA ESTA BASADO EN REPORTAR EL EVENTO NO EN DARLE SEGUIMIENTO</a:t>
              </a:r>
            </a:p>
          </p:txBody>
        </p:sp>
        <p:sp>
          <p:nvSpPr>
            <p:cNvPr id="26" name="Elipse 25">
              <a:extLst>
                <a:ext uri="{FF2B5EF4-FFF2-40B4-BE49-F238E27FC236}">
                  <a16:creationId xmlns:a16="http://schemas.microsoft.com/office/drawing/2014/main" xmlns="" id="{83F084E3-159C-4DEA-A3E1-E71B8C4799D5}"/>
                </a:ext>
              </a:extLst>
            </p:cNvPr>
            <p:cNvSpPr/>
            <p:nvPr/>
          </p:nvSpPr>
          <p:spPr>
            <a:xfrm>
              <a:off x="3809104" y="3645024"/>
              <a:ext cx="1634477" cy="927720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600" dirty="0">
                  <a:solidFill>
                    <a:schemeClr val="tx1"/>
                  </a:solidFill>
                </a:rPr>
                <a:t>S.I.P.C.</a:t>
              </a:r>
            </a:p>
          </p:txBody>
        </p:sp>
        <p:cxnSp>
          <p:nvCxnSpPr>
            <p:cNvPr id="27" name="Conector recto de flecha 26">
              <a:extLst>
                <a:ext uri="{FF2B5EF4-FFF2-40B4-BE49-F238E27FC236}">
                  <a16:creationId xmlns:a16="http://schemas.microsoft.com/office/drawing/2014/main" xmlns="" id="{B09C376F-8384-4417-8C6E-FE3041FBE0B5}"/>
                </a:ext>
              </a:extLst>
            </p:cNvPr>
            <p:cNvCxnSpPr>
              <a:cxnSpLocks/>
              <a:stCxn id="20" idx="2"/>
              <a:endCxn id="26" idx="0"/>
            </p:cNvCxnSpPr>
            <p:nvPr/>
          </p:nvCxnSpPr>
          <p:spPr>
            <a:xfrm>
              <a:off x="4624564" y="2955834"/>
              <a:ext cx="1779" cy="689190"/>
            </a:xfrm>
            <a:prstGeom prst="straightConnector1">
              <a:avLst/>
            </a:prstGeom>
            <a:ln>
              <a:solidFill>
                <a:schemeClr val="tx2">
                  <a:lumMod val="7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ector recto de flecha 27">
              <a:extLst>
                <a:ext uri="{FF2B5EF4-FFF2-40B4-BE49-F238E27FC236}">
                  <a16:creationId xmlns:a16="http://schemas.microsoft.com/office/drawing/2014/main" xmlns="" id="{609D1F7D-34B8-492D-B429-5F8664C794B8}"/>
                </a:ext>
              </a:extLst>
            </p:cNvPr>
            <p:cNvCxnSpPr>
              <a:stCxn id="12" idx="2"/>
              <a:endCxn id="26" idx="1"/>
            </p:cNvCxnSpPr>
            <p:nvPr/>
          </p:nvCxnSpPr>
          <p:spPr>
            <a:xfrm>
              <a:off x="2853340" y="2924944"/>
              <a:ext cx="1195128" cy="855941"/>
            </a:xfrm>
            <a:prstGeom prst="straightConnector1">
              <a:avLst/>
            </a:prstGeom>
            <a:ln>
              <a:solidFill>
                <a:schemeClr val="tx2">
                  <a:lumMod val="7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ector recto de flecha 28">
              <a:extLst>
                <a:ext uri="{FF2B5EF4-FFF2-40B4-BE49-F238E27FC236}">
                  <a16:creationId xmlns:a16="http://schemas.microsoft.com/office/drawing/2014/main" xmlns="" id="{9C64F432-EBD2-4B2D-8526-28810B6033E0}"/>
                </a:ext>
              </a:extLst>
            </p:cNvPr>
            <p:cNvCxnSpPr>
              <a:stCxn id="18" idx="3"/>
              <a:endCxn id="26" idx="2"/>
            </p:cNvCxnSpPr>
            <p:nvPr/>
          </p:nvCxnSpPr>
          <p:spPr>
            <a:xfrm>
              <a:off x="2402928" y="3599571"/>
              <a:ext cx="1406176" cy="509313"/>
            </a:xfrm>
            <a:prstGeom prst="straightConnector1">
              <a:avLst/>
            </a:prstGeom>
            <a:ln>
              <a:solidFill>
                <a:schemeClr val="tx2">
                  <a:lumMod val="7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ector recto de flecha 29">
              <a:extLst>
                <a:ext uri="{FF2B5EF4-FFF2-40B4-BE49-F238E27FC236}">
                  <a16:creationId xmlns:a16="http://schemas.microsoft.com/office/drawing/2014/main" xmlns="" id="{36EC479B-A9FD-4643-BC85-411BC6D0D39F}"/>
                </a:ext>
              </a:extLst>
            </p:cNvPr>
            <p:cNvCxnSpPr>
              <a:stCxn id="19" idx="3"/>
              <a:endCxn id="26" idx="2"/>
            </p:cNvCxnSpPr>
            <p:nvPr/>
          </p:nvCxnSpPr>
          <p:spPr>
            <a:xfrm flipV="1">
              <a:off x="1970880" y="4108884"/>
              <a:ext cx="1838224" cy="717315"/>
            </a:xfrm>
            <a:prstGeom prst="straightConnector1">
              <a:avLst/>
            </a:prstGeom>
            <a:ln>
              <a:solidFill>
                <a:schemeClr val="tx2">
                  <a:lumMod val="7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ector recto de flecha 30">
              <a:extLst>
                <a:ext uri="{FF2B5EF4-FFF2-40B4-BE49-F238E27FC236}">
                  <a16:creationId xmlns:a16="http://schemas.microsoft.com/office/drawing/2014/main" xmlns="" id="{C34E0DD5-4A43-41AC-9B18-403331A9BB77}"/>
                </a:ext>
              </a:extLst>
            </p:cNvPr>
            <p:cNvCxnSpPr>
              <a:stCxn id="24" idx="0"/>
              <a:endCxn id="26" idx="3"/>
            </p:cNvCxnSpPr>
            <p:nvPr/>
          </p:nvCxnSpPr>
          <p:spPr>
            <a:xfrm flipV="1">
              <a:off x="2413284" y="4436883"/>
              <a:ext cx="1635184" cy="1089755"/>
            </a:xfrm>
            <a:prstGeom prst="straightConnector1">
              <a:avLst/>
            </a:prstGeom>
            <a:ln>
              <a:solidFill>
                <a:schemeClr val="tx2">
                  <a:lumMod val="7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ector recto de flecha 31">
              <a:extLst>
                <a:ext uri="{FF2B5EF4-FFF2-40B4-BE49-F238E27FC236}">
                  <a16:creationId xmlns:a16="http://schemas.microsoft.com/office/drawing/2014/main" xmlns="" id="{436362A4-2B41-44A3-B2AE-28751CB5443F}"/>
                </a:ext>
              </a:extLst>
            </p:cNvPr>
            <p:cNvCxnSpPr>
              <a:stCxn id="25" idx="0"/>
              <a:endCxn id="26" idx="4"/>
            </p:cNvCxnSpPr>
            <p:nvPr/>
          </p:nvCxnSpPr>
          <p:spPr>
            <a:xfrm flipV="1">
              <a:off x="4626342" y="4572744"/>
              <a:ext cx="1" cy="997599"/>
            </a:xfrm>
            <a:prstGeom prst="straightConnector1">
              <a:avLst/>
            </a:prstGeom>
            <a:ln>
              <a:solidFill>
                <a:schemeClr val="tx2">
                  <a:lumMod val="7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ector recto de flecha 32">
              <a:extLst>
                <a:ext uri="{FF2B5EF4-FFF2-40B4-BE49-F238E27FC236}">
                  <a16:creationId xmlns:a16="http://schemas.microsoft.com/office/drawing/2014/main" xmlns="" id="{8E63C1BC-A1BD-4B34-89E9-961170AB899C}"/>
                </a:ext>
              </a:extLst>
            </p:cNvPr>
            <p:cNvCxnSpPr>
              <a:cxnSpLocks/>
              <a:stCxn id="23" idx="0"/>
              <a:endCxn id="26" idx="5"/>
            </p:cNvCxnSpPr>
            <p:nvPr/>
          </p:nvCxnSpPr>
          <p:spPr>
            <a:xfrm flipH="1" flipV="1">
              <a:off x="5204217" y="4436883"/>
              <a:ext cx="1701107" cy="1133459"/>
            </a:xfrm>
            <a:prstGeom prst="straightConnector1">
              <a:avLst/>
            </a:prstGeom>
            <a:ln>
              <a:solidFill>
                <a:schemeClr val="tx2">
                  <a:lumMod val="7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ector recto de flecha 33">
              <a:extLst>
                <a:ext uri="{FF2B5EF4-FFF2-40B4-BE49-F238E27FC236}">
                  <a16:creationId xmlns:a16="http://schemas.microsoft.com/office/drawing/2014/main" xmlns="" id="{98101E69-D4E5-4BB9-AF2D-DBE336C0DB2D}"/>
                </a:ext>
              </a:extLst>
            </p:cNvPr>
            <p:cNvCxnSpPr>
              <a:stCxn id="22" idx="1"/>
              <a:endCxn id="26" idx="6"/>
            </p:cNvCxnSpPr>
            <p:nvPr/>
          </p:nvCxnSpPr>
          <p:spPr>
            <a:xfrm flipH="1" flipV="1">
              <a:off x="5443581" y="4108884"/>
              <a:ext cx="1596398" cy="717315"/>
            </a:xfrm>
            <a:prstGeom prst="straightConnector1">
              <a:avLst/>
            </a:prstGeom>
            <a:ln>
              <a:solidFill>
                <a:schemeClr val="tx2">
                  <a:lumMod val="7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ector recto de flecha 34">
              <a:extLst>
                <a:ext uri="{FF2B5EF4-FFF2-40B4-BE49-F238E27FC236}">
                  <a16:creationId xmlns:a16="http://schemas.microsoft.com/office/drawing/2014/main" xmlns="" id="{A20966AB-CBA3-455D-B38B-917742C521D6}"/>
                </a:ext>
              </a:extLst>
            </p:cNvPr>
            <p:cNvCxnSpPr>
              <a:stCxn id="21" idx="1"/>
              <a:endCxn id="26" idx="7"/>
            </p:cNvCxnSpPr>
            <p:nvPr/>
          </p:nvCxnSpPr>
          <p:spPr>
            <a:xfrm flipH="1">
              <a:off x="5204217" y="3580674"/>
              <a:ext cx="1634477" cy="200211"/>
            </a:xfrm>
            <a:prstGeom prst="straightConnector1">
              <a:avLst/>
            </a:prstGeom>
            <a:ln>
              <a:solidFill>
                <a:schemeClr val="tx2">
                  <a:lumMod val="7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ector recto de flecha 35">
              <a:extLst>
                <a:ext uri="{FF2B5EF4-FFF2-40B4-BE49-F238E27FC236}">
                  <a16:creationId xmlns:a16="http://schemas.microsoft.com/office/drawing/2014/main" xmlns="" id="{39B88B1B-73F5-4313-B81A-9F38B9EA3123}"/>
                </a:ext>
              </a:extLst>
            </p:cNvPr>
            <p:cNvCxnSpPr>
              <a:stCxn id="16" idx="2"/>
              <a:endCxn id="26" idx="7"/>
            </p:cNvCxnSpPr>
            <p:nvPr/>
          </p:nvCxnSpPr>
          <p:spPr>
            <a:xfrm flipH="1">
              <a:off x="5204217" y="2871834"/>
              <a:ext cx="1250219" cy="909051"/>
            </a:xfrm>
            <a:prstGeom prst="straightConnector1">
              <a:avLst/>
            </a:prstGeom>
            <a:ln>
              <a:solidFill>
                <a:schemeClr val="tx2">
                  <a:lumMod val="7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Rectángulo redondeado 2"/>
          <p:cNvSpPr/>
          <p:nvPr/>
        </p:nvSpPr>
        <p:spPr>
          <a:xfrm rot="19963120">
            <a:off x="363633" y="1737844"/>
            <a:ext cx="1289658" cy="562478"/>
          </a:xfrm>
          <a:prstGeom prst="roundRect">
            <a:avLst/>
          </a:prstGeom>
          <a:solidFill>
            <a:srgbClr val="62113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dirty="0" smtClean="0"/>
              <a:t>Personal</a:t>
            </a:r>
            <a:endParaRPr lang="es-MX" sz="2000" dirty="0"/>
          </a:p>
        </p:txBody>
      </p:sp>
      <p:sp>
        <p:nvSpPr>
          <p:cNvPr id="37" name="Rectángulo redondeado 36"/>
          <p:cNvSpPr/>
          <p:nvPr/>
        </p:nvSpPr>
        <p:spPr>
          <a:xfrm rot="1540726">
            <a:off x="7528795" y="1715051"/>
            <a:ext cx="1289658" cy="562478"/>
          </a:xfrm>
          <a:prstGeom prst="roundRect">
            <a:avLst/>
          </a:prstGeom>
          <a:solidFill>
            <a:srgbClr val="62113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dirty="0" smtClean="0"/>
              <a:t>Social</a:t>
            </a:r>
            <a:endParaRPr lang="es-MX" sz="2000" dirty="0"/>
          </a:p>
        </p:txBody>
      </p:sp>
      <p:sp>
        <p:nvSpPr>
          <p:cNvPr id="38" name="Rectángulo redondeado 37"/>
          <p:cNvSpPr/>
          <p:nvPr/>
        </p:nvSpPr>
        <p:spPr>
          <a:xfrm>
            <a:off x="3779912" y="1436188"/>
            <a:ext cx="1634478" cy="432646"/>
          </a:xfrm>
          <a:prstGeom prst="roundRect">
            <a:avLst/>
          </a:prstGeom>
          <a:solidFill>
            <a:srgbClr val="62113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dirty="0" smtClean="0"/>
              <a:t>Institucional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1215660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3"/>
          <p:cNvSpPr txBox="1">
            <a:spLocks/>
          </p:cNvSpPr>
          <p:nvPr/>
        </p:nvSpPr>
        <p:spPr>
          <a:xfrm>
            <a:off x="2218379" y="188640"/>
            <a:ext cx="4707241" cy="107721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s-VE"/>
            </a:defPPr>
            <a:lvl1pPr algn="r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02801A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59595"/>
                </a:solidFill>
                <a:latin typeface="Source Sans Pro Light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59595"/>
                </a:solidFill>
                <a:latin typeface="Source Sans Pro Light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59595"/>
                </a:solidFill>
                <a:latin typeface="Source Sans Pro Light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59595"/>
                </a:solidFill>
                <a:latin typeface="Source Sans Pro Light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59595"/>
                </a:solidFill>
                <a:latin typeface="Source Sans Pro Light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59595"/>
                </a:solidFill>
                <a:latin typeface="Source Sans Pro Light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59595"/>
                </a:solidFill>
                <a:latin typeface="Source Sans Pro Light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59595"/>
                </a:solidFill>
                <a:latin typeface="Source Sans Pro Light" pitchFamily="34" charset="0"/>
              </a:defRPr>
            </a:lvl9pPr>
          </a:lstStyle>
          <a:p>
            <a:pPr algn="ctr"/>
            <a:r>
              <a:rPr lang="en-US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25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COLOQUIO</a:t>
            </a:r>
            <a:endParaRPr lang="en-US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bg2">
                  <a:lumMod val="25000"/>
                  <a:alpha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ctr"/>
            <a:r>
              <a:rPr lang="en-US" sz="1800" b="1" cap="none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25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MAESTRÍA EN GESTIÓN INTEGRAL DE RIESGOS Y PROTECCIÓN CIVIL</a:t>
            </a: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/>
            </a:r>
            <a:br>
              <a:rPr kumimoji="0" lang="es-E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0" y="1333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7" name="image4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205010"/>
            <a:ext cx="972079" cy="1016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n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23528" y="167913"/>
            <a:ext cx="680319" cy="1053439"/>
          </a:xfrm>
          <a:prstGeom prst="rect">
            <a:avLst/>
          </a:prstGeom>
          <a:noFill/>
        </p:spPr>
      </p:pic>
      <p:cxnSp>
        <p:nvCxnSpPr>
          <p:cNvPr id="9" name="Straight Connector 9"/>
          <p:cNvCxnSpPr/>
          <p:nvPr/>
        </p:nvCxnSpPr>
        <p:spPr>
          <a:xfrm>
            <a:off x="895149" y="1268760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ítulo 1"/>
          <p:cNvSpPr txBox="1">
            <a:spLocks/>
          </p:cNvSpPr>
          <p:nvPr/>
        </p:nvSpPr>
        <p:spPr>
          <a:xfrm>
            <a:off x="3203848" y="6381328"/>
            <a:ext cx="2747553" cy="60762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3200" b="1" dirty="0">
                <a:latin typeface="Arial Narrow" pitchFamily="34" charset="0"/>
              </a:rPr>
              <a:t>Objetivo General</a:t>
            </a:r>
            <a:endParaRPr lang="es-MX" sz="3200" dirty="0"/>
          </a:p>
        </p:txBody>
      </p:sp>
      <p:sp>
        <p:nvSpPr>
          <p:cNvPr id="11" name="Marcador de contenido 2"/>
          <p:cNvSpPr txBox="1">
            <a:spLocks/>
          </p:cNvSpPr>
          <p:nvPr/>
        </p:nvSpPr>
        <p:spPr>
          <a:xfrm>
            <a:off x="457199" y="2170579"/>
            <a:ext cx="8229600" cy="3166241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Font typeface="Calibri" panose="020F0502020204030204" pitchFamily="34" charset="0"/>
              <a:buNone/>
            </a:pPr>
            <a:r>
              <a:rPr lang="es-MX" sz="3200" dirty="0" smtClean="0"/>
              <a:t>Evaluar la estadística descriptiva, de los datos en la plataforma SIPC, como herramienta para clarificar el riesgo de inundaciones de manera fácil y eficiente para la Gestión Integral de Riesgos en Chiapas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1573817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3"/>
          <p:cNvSpPr txBox="1">
            <a:spLocks/>
          </p:cNvSpPr>
          <p:nvPr/>
        </p:nvSpPr>
        <p:spPr>
          <a:xfrm>
            <a:off x="2218379" y="188640"/>
            <a:ext cx="4707241" cy="107721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s-VE"/>
            </a:defPPr>
            <a:lvl1pPr algn="r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02801A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59595"/>
                </a:solidFill>
                <a:latin typeface="Source Sans Pro Light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59595"/>
                </a:solidFill>
                <a:latin typeface="Source Sans Pro Light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59595"/>
                </a:solidFill>
                <a:latin typeface="Source Sans Pro Light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59595"/>
                </a:solidFill>
                <a:latin typeface="Source Sans Pro Light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59595"/>
                </a:solidFill>
                <a:latin typeface="Source Sans Pro Light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59595"/>
                </a:solidFill>
                <a:latin typeface="Source Sans Pro Light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59595"/>
                </a:solidFill>
                <a:latin typeface="Source Sans Pro Light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59595"/>
                </a:solidFill>
                <a:latin typeface="Source Sans Pro Light" pitchFamily="34" charset="0"/>
              </a:defRPr>
            </a:lvl9pPr>
          </a:lstStyle>
          <a:p>
            <a:pPr algn="ctr"/>
            <a:r>
              <a:rPr lang="en-US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25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COLOQUIO</a:t>
            </a:r>
            <a:endParaRPr lang="en-US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bg2">
                  <a:lumMod val="25000"/>
                  <a:alpha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ctr"/>
            <a:r>
              <a:rPr lang="en-US" sz="1800" b="1" cap="none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25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MAESTRÍA EN GESTIÓN INTEGRAL DE RIESGOS Y PROTECCIÓN CIVIL</a:t>
            </a: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/>
            </a:r>
            <a:br>
              <a:rPr kumimoji="0" lang="es-E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0" y="1333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7" name="image4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205010"/>
            <a:ext cx="972079" cy="1016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n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23528" y="167913"/>
            <a:ext cx="680319" cy="1053439"/>
          </a:xfrm>
          <a:prstGeom prst="rect">
            <a:avLst/>
          </a:prstGeom>
          <a:noFill/>
        </p:spPr>
      </p:pic>
      <p:cxnSp>
        <p:nvCxnSpPr>
          <p:cNvPr id="9" name="Straight Connector 9"/>
          <p:cNvCxnSpPr/>
          <p:nvPr/>
        </p:nvCxnSpPr>
        <p:spPr>
          <a:xfrm>
            <a:off x="895149" y="1268760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ítulo 1"/>
          <p:cNvSpPr txBox="1">
            <a:spLocks/>
          </p:cNvSpPr>
          <p:nvPr/>
        </p:nvSpPr>
        <p:spPr>
          <a:xfrm>
            <a:off x="2760551" y="6381328"/>
            <a:ext cx="3683657" cy="60762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3200" b="1" dirty="0">
                <a:latin typeface="Arial Narrow" pitchFamily="34" charset="0"/>
              </a:rPr>
              <a:t>Objetivos Específicos</a:t>
            </a:r>
            <a:endParaRPr lang="es-MX" sz="3200" dirty="0"/>
          </a:p>
        </p:txBody>
      </p:sp>
      <p:sp>
        <p:nvSpPr>
          <p:cNvPr id="11" name="Marcador de contenido 2"/>
          <p:cNvSpPr txBox="1">
            <a:spLocks/>
          </p:cNvSpPr>
          <p:nvPr/>
        </p:nvSpPr>
        <p:spPr>
          <a:xfrm>
            <a:off x="303701" y="1670633"/>
            <a:ext cx="8480738" cy="4373563"/>
          </a:xfrm>
          <a:prstGeom prst="rect">
            <a:avLst/>
          </a:prstGeom>
        </p:spPr>
        <p:txBody>
          <a:bodyPr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342900" algn="just">
              <a:buFont typeface="+mj-lt"/>
              <a:buAutoNum type="arabicPeriod"/>
            </a:pPr>
            <a:r>
              <a:rPr lang="es-MX" dirty="0" smtClean="0"/>
              <a:t>Evaluar en la plataforma digital Sistema Integral de Protección Civil, las situaciones de peligro por inundación y si los datos de los mismos, están correctamente capturados y en los apartados correspondientes y pueden ser medibles.</a:t>
            </a:r>
          </a:p>
          <a:p>
            <a:pPr indent="-342900" algn="just">
              <a:buFont typeface="+mj-lt"/>
              <a:buAutoNum type="arabicPeriod"/>
            </a:pPr>
            <a:r>
              <a:rPr lang="es-MX" dirty="0" smtClean="0"/>
              <a:t>Verificar la información relevante que deba ser tomada en cuenta por peligro de inundación y la vulnerabilidad de los afectados, comparándola con la información que se registra dentro del Sistema Integral de Protección Civil.</a:t>
            </a:r>
          </a:p>
          <a:p>
            <a:pPr indent="-342900" algn="just">
              <a:buFont typeface="+mj-lt"/>
              <a:buAutoNum type="arabicPeriod"/>
            </a:pPr>
            <a:r>
              <a:rPr lang="es-MX" dirty="0" smtClean="0"/>
              <a:t>Identificar los elementos de capacitación y normativas de uso, que se imparten al personal que usa y registra en la plataforma del Sistema Integral de Protección Civil.</a:t>
            </a:r>
          </a:p>
          <a:p>
            <a:pPr indent="-342900" algn="just">
              <a:buFont typeface="+mj-lt"/>
              <a:buAutoNum type="arabicPeriod"/>
            </a:pPr>
            <a:r>
              <a:rPr lang="es-MX" dirty="0" smtClean="0"/>
              <a:t>Investigar la relevancia de tener los datos del Sistema Integral de Protección Civil de manera fácil y eficiente para el proceso de la Gestión Integral de Riesgos para cualquier nivel de usuario del mismo.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51534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3"/>
          <p:cNvSpPr txBox="1">
            <a:spLocks/>
          </p:cNvSpPr>
          <p:nvPr/>
        </p:nvSpPr>
        <p:spPr>
          <a:xfrm>
            <a:off x="2218379" y="188640"/>
            <a:ext cx="4707241" cy="107721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s-VE"/>
            </a:defPPr>
            <a:lvl1pPr algn="r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02801A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59595"/>
                </a:solidFill>
                <a:latin typeface="Source Sans Pro Light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59595"/>
                </a:solidFill>
                <a:latin typeface="Source Sans Pro Light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59595"/>
                </a:solidFill>
                <a:latin typeface="Source Sans Pro Light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59595"/>
                </a:solidFill>
                <a:latin typeface="Source Sans Pro Light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59595"/>
                </a:solidFill>
                <a:latin typeface="Source Sans Pro Light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59595"/>
                </a:solidFill>
                <a:latin typeface="Source Sans Pro Light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59595"/>
                </a:solidFill>
                <a:latin typeface="Source Sans Pro Light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59595"/>
                </a:solidFill>
                <a:latin typeface="Source Sans Pro Light" pitchFamily="34" charset="0"/>
              </a:defRPr>
            </a:lvl9pPr>
          </a:lstStyle>
          <a:p>
            <a:pPr algn="ctr"/>
            <a:r>
              <a:rPr lang="en-US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25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COLOQUIO</a:t>
            </a:r>
            <a:endParaRPr lang="en-US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bg2">
                  <a:lumMod val="25000"/>
                  <a:alpha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ctr"/>
            <a:r>
              <a:rPr lang="en-US" sz="1800" b="1" cap="none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25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MAESTRÍA EN GESTIÓN INTEGRAL DE RIESGOS Y PROTECCIÓN CIVIL</a:t>
            </a: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/>
            </a:r>
            <a:br>
              <a:rPr kumimoji="0" lang="es-E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0" y="1333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7" name="image4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205010"/>
            <a:ext cx="972079" cy="1016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n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23528" y="167913"/>
            <a:ext cx="680319" cy="1053439"/>
          </a:xfrm>
          <a:prstGeom prst="rect">
            <a:avLst/>
          </a:prstGeom>
          <a:noFill/>
        </p:spPr>
      </p:pic>
      <p:cxnSp>
        <p:nvCxnSpPr>
          <p:cNvPr id="9" name="Straight Connector 9"/>
          <p:cNvCxnSpPr/>
          <p:nvPr/>
        </p:nvCxnSpPr>
        <p:spPr>
          <a:xfrm>
            <a:off x="895149" y="1268760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ítulo 1"/>
          <p:cNvSpPr txBox="1">
            <a:spLocks/>
          </p:cNvSpPr>
          <p:nvPr/>
        </p:nvSpPr>
        <p:spPr>
          <a:xfrm>
            <a:off x="3480631" y="6381328"/>
            <a:ext cx="2304256" cy="60762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3200" b="1" dirty="0" smtClean="0">
                <a:latin typeface="Arial Narrow" pitchFamily="34" charset="0"/>
              </a:rPr>
              <a:t>Hipótesis</a:t>
            </a:r>
            <a:endParaRPr lang="es-MX" dirty="0"/>
          </a:p>
        </p:txBody>
      </p:sp>
      <p:sp>
        <p:nvSpPr>
          <p:cNvPr id="11" name="Marcador de contenido 2"/>
          <p:cNvSpPr txBox="1">
            <a:spLocks/>
          </p:cNvSpPr>
          <p:nvPr/>
        </p:nvSpPr>
        <p:spPr>
          <a:xfrm>
            <a:off x="457200" y="1752600"/>
            <a:ext cx="8229600" cy="2072425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Font typeface="Calibri" panose="020F0502020204030204" pitchFamily="34" charset="0"/>
              <a:buNone/>
            </a:pPr>
            <a:r>
              <a:rPr lang="es-MX" sz="2800" dirty="0" smtClean="0"/>
              <a:t>La estadística descriptiva de los datos en la plataforma Sistema Integral de Protección Civil, es la herramienta que nos permite clarificar el riesgo de inundaciones, de manera fácil y eficiente para la Gestión Integral de Riesgos en Chiapas</a:t>
            </a:r>
          </a:p>
          <a:p>
            <a:pPr marL="114300" indent="0" algn="ctr">
              <a:buFont typeface="Calibri" panose="020F0502020204030204" pitchFamily="34" charset="0"/>
              <a:buNone/>
            </a:pPr>
            <a:endParaRPr lang="es-MX" sz="2800" dirty="0"/>
          </a:p>
        </p:txBody>
      </p:sp>
      <p:sp>
        <p:nvSpPr>
          <p:cNvPr id="12" name="Marcador de contenido 2"/>
          <p:cNvSpPr txBox="1">
            <a:spLocks/>
          </p:cNvSpPr>
          <p:nvPr/>
        </p:nvSpPr>
        <p:spPr>
          <a:xfrm>
            <a:off x="457200" y="3977425"/>
            <a:ext cx="8229600" cy="207242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just">
              <a:lnSpc>
                <a:spcPct val="90000"/>
              </a:lnSpc>
              <a:buNone/>
            </a:pPr>
            <a:r>
              <a:rPr lang="es-MX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Variable dependiente</a:t>
            </a:r>
          </a:p>
          <a:p>
            <a:pPr marL="114300" indent="0" algn="just">
              <a:lnSpc>
                <a:spcPct val="90000"/>
              </a:lnSpc>
              <a:buNone/>
            </a:pP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Causa: Los elementos cuantificables son claros fáciles y eficientes para la Gestión Integral de Riesgos </a:t>
            </a:r>
          </a:p>
          <a:p>
            <a:pPr marL="114300" indent="0" algn="just">
              <a:lnSpc>
                <a:spcPct val="90000"/>
              </a:lnSpc>
              <a:buNone/>
            </a:pPr>
            <a:endParaRPr lang="es-MX" b="1" dirty="0">
              <a:solidFill>
                <a:schemeClr val="tx1">
                  <a:lumMod val="75000"/>
                  <a:lumOff val="25000"/>
                </a:schemeClr>
              </a:solidFill>
              <a:cs typeface="Arial" panose="020B0604020202020204" pitchFamily="34" charset="0"/>
            </a:endParaRPr>
          </a:p>
          <a:p>
            <a:pPr marL="114300" indent="0" algn="just">
              <a:lnSpc>
                <a:spcPct val="90000"/>
              </a:lnSpc>
              <a:buNone/>
            </a:pPr>
            <a:r>
              <a:rPr lang="es-MX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Variable independiente</a:t>
            </a:r>
          </a:p>
          <a:p>
            <a:pPr marL="114300" indent="0" algn="just">
              <a:lnSpc>
                <a:spcPct val="90000"/>
              </a:lnSpc>
              <a:buNone/>
            </a:pPr>
            <a:r>
              <a:rPr lang="es-MX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Efecto: La herramienta estadística descriptiva del riesgo de inundación</a:t>
            </a:r>
          </a:p>
          <a:p>
            <a:pPr marL="114300" indent="0" algn="just">
              <a:buNone/>
            </a:pPr>
            <a:endParaRPr lang="es-MX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790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3"/>
          <p:cNvSpPr txBox="1">
            <a:spLocks/>
          </p:cNvSpPr>
          <p:nvPr/>
        </p:nvSpPr>
        <p:spPr>
          <a:xfrm>
            <a:off x="2218379" y="188640"/>
            <a:ext cx="4707241" cy="107721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s-VE"/>
            </a:defPPr>
            <a:lvl1pPr algn="r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02801A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59595"/>
                </a:solidFill>
                <a:latin typeface="Source Sans Pro Light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59595"/>
                </a:solidFill>
                <a:latin typeface="Source Sans Pro Light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59595"/>
                </a:solidFill>
                <a:latin typeface="Source Sans Pro Light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59595"/>
                </a:solidFill>
                <a:latin typeface="Source Sans Pro Light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59595"/>
                </a:solidFill>
                <a:latin typeface="Source Sans Pro Light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59595"/>
                </a:solidFill>
                <a:latin typeface="Source Sans Pro Light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59595"/>
                </a:solidFill>
                <a:latin typeface="Source Sans Pro Light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59595"/>
                </a:solidFill>
                <a:latin typeface="Source Sans Pro Light" pitchFamily="34" charset="0"/>
              </a:defRPr>
            </a:lvl9pPr>
          </a:lstStyle>
          <a:p>
            <a:pPr algn="ctr"/>
            <a:r>
              <a:rPr lang="en-US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25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COLOQUIO</a:t>
            </a:r>
            <a:endParaRPr lang="en-US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bg2">
                  <a:lumMod val="25000"/>
                  <a:alpha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ctr"/>
            <a:r>
              <a:rPr lang="en-US" sz="1800" b="1" cap="none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25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MAESTRÍA EN GESTIÓN INTEGRAL DE RIESGOS Y PROTECCIÓN CIVIL</a:t>
            </a: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/>
            </a:r>
            <a:br>
              <a:rPr kumimoji="0" lang="es-ES" sz="20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0" y="1333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0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7" name="image4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205010"/>
            <a:ext cx="972079" cy="1016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n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23528" y="167913"/>
            <a:ext cx="680319" cy="1053439"/>
          </a:xfrm>
          <a:prstGeom prst="rect">
            <a:avLst/>
          </a:prstGeom>
          <a:noFill/>
        </p:spPr>
      </p:pic>
      <p:cxnSp>
        <p:nvCxnSpPr>
          <p:cNvPr id="9" name="Straight Connector 9"/>
          <p:cNvCxnSpPr/>
          <p:nvPr/>
        </p:nvCxnSpPr>
        <p:spPr>
          <a:xfrm>
            <a:off x="895149" y="1268760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ítulo 1"/>
          <p:cNvSpPr txBox="1">
            <a:spLocks/>
          </p:cNvSpPr>
          <p:nvPr/>
        </p:nvSpPr>
        <p:spPr>
          <a:xfrm>
            <a:off x="2904567" y="6381328"/>
            <a:ext cx="3323617" cy="60762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3200" b="1" dirty="0" smtClean="0">
                <a:latin typeface="Arial Narrow" pitchFamily="34" charset="0"/>
              </a:rPr>
              <a:t>Marco Metodológico</a:t>
            </a:r>
            <a:endParaRPr lang="es-MX" dirty="0"/>
          </a:p>
        </p:txBody>
      </p:sp>
      <p:sp>
        <p:nvSpPr>
          <p:cNvPr id="11" name="Marcador de contenido 2"/>
          <p:cNvSpPr txBox="1">
            <a:spLocks/>
          </p:cNvSpPr>
          <p:nvPr/>
        </p:nvSpPr>
        <p:spPr>
          <a:xfrm>
            <a:off x="426128" y="1315722"/>
            <a:ext cx="8229600" cy="601110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just">
              <a:buFont typeface="Calibri" panose="020F0502020204030204" pitchFamily="34" charset="0"/>
              <a:buNone/>
            </a:pPr>
            <a:r>
              <a:rPr lang="es-MX" dirty="0" smtClean="0"/>
              <a:t>Uso de métodos, técnicas, instrumentos, estrategias y procedimientos a utilizar en el estudio que se desarrolla</a:t>
            </a:r>
            <a:endParaRPr lang="es-MX" dirty="0"/>
          </a:p>
        </p:txBody>
      </p:sp>
      <p:sp>
        <p:nvSpPr>
          <p:cNvPr id="12" name="Rectángulo redondeado 11"/>
          <p:cNvSpPr/>
          <p:nvPr/>
        </p:nvSpPr>
        <p:spPr>
          <a:xfrm>
            <a:off x="139173" y="1997706"/>
            <a:ext cx="1296144" cy="504056"/>
          </a:xfrm>
          <a:prstGeom prst="roundRect">
            <a:avLst/>
          </a:prstGeom>
          <a:solidFill>
            <a:srgbClr val="B1B57B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Positivista</a:t>
            </a:r>
          </a:p>
        </p:txBody>
      </p:sp>
      <p:sp>
        <p:nvSpPr>
          <p:cNvPr id="16" name="Rectángulo redondeado 15"/>
          <p:cNvSpPr/>
          <p:nvPr/>
        </p:nvSpPr>
        <p:spPr>
          <a:xfrm>
            <a:off x="1527269" y="1997706"/>
            <a:ext cx="1678774" cy="50405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Cuantitativo</a:t>
            </a:r>
          </a:p>
        </p:txBody>
      </p:sp>
      <p:sp>
        <p:nvSpPr>
          <p:cNvPr id="18" name="Rectángulo redondeado 17"/>
          <p:cNvSpPr/>
          <p:nvPr/>
        </p:nvSpPr>
        <p:spPr>
          <a:xfrm>
            <a:off x="3257497" y="2548012"/>
            <a:ext cx="1875104" cy="504056"/>
          </a:xfrm>
          <a:prstGeom prst="roundRect">
            <a:avLst/>
          </a:prstGeom>
          <a:solidFill>
            <a:srgbClr val="B1B57B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No Experimental</a:t>
            </a:r>
          </a:p>
        </p:txBody>
      </p:sp>
      <p:sp>
        <p:nvSpPr>
          <p:cNvPr id="19" name="Rectángulo redondeado 18"/>
          <p:cNvSpPr/>
          <p:nvPr/>
        </p:nvSpPr>
        <p:spPr>
          <a:xfrm>
            <a:off x="7252034" y="2827178"/>
            <a:ext cx="1776056" cy="504056"/>
          </a:xfrm>
          <a:prstGeom prst="roundRect">
            <a:avLst/>
          </a:prstGeom>
          <a:solidFill>
            <a:srgbClr val="B1B57B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err="1"/>
              <a:t>Transeccional</a:t>
            </a:r>
            <a:endParaRPr lang="es-MX" dirty="0"/>
          </a:p>
        </p:txBody>
      </p:sp>
      <p:sp>
        <p:nvSpPr>
          <p:cNvPr id="20" name="Rectángulo redondeado 19"/>
          <p:cNvSpPr/>
          <p:nvPr/>
        </p:nvSpPr>
        <p:spPr>
          <a:xfrm>
            <a:off x="5337814" y="2827178"/>
            <a:ext cx="1754465" cy="50405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err="1"/>
              <a:t>Correlacional</a:t>
            </a:r>
            <a:endParaRPr lang="es-MX" dirty="0"/>
          </a:p>
        </p:txBody>
      </p:sp>
      <p:sp>
        <p:nvSpPr>
          <p:cNvPr id="21" name="CuadroTexto 20"/>
          <p:cNvSpPr txBox="1"/>
          <p:nvPr/>
        </p:nvSpPr>
        <p:spPr>
          <a:xfrm>
            <a:off x="204373" y="2680761"/>
            <a:ext cx="289449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dirty="0"/>
              <a:t>Es explicar los fenómenos, interesarse en las causas que originan estos apoyo en técnicas estadísticas, Información que se obtiene mediante métodos empíricos: observación, la encuesta, y experimento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334833" y="3258850"/>
            <a:ext cx="17977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dirty="0"/>
              <a:t>Sin manipulación de variables, ya que se observan situaciones ya existentes, no provocadas</a:t>
            </a:r>
          </a:p>
        </p:txBody>
      </p:sp>
      <p:sp>
        <p:nvSpPr>
          <p:cNvPr id="23" name="CuadroTexto 22"/>
          <p:cNvSpPr txBox="1"/>
          <p:nvPr/>
        </p:nvSpPr>
        <p:spPr>
          <a:xfrm>
            <a:off x="5337814" y="3548994"/>
            <a:ext cx="175446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dirty="0"/>
              <a:t>Estudio que tiene como propósito evaluar la relación que existe entre dos o más conceptos, categorías o variables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7328248" y="3562741"/>
            <a:ext cx="169984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dirty="0"/>
              <a:t>Describe variables y analizar su incidencia e interrelación en un momento dado</a:t>
            </a:r>
          </a:p>
        </p:txBody>
      </p:sp>
    </p:spTree>
    <p:extLst>
      <p:ext uri="{BB962C8B-B14F-4D97-AF65-F5344CB8AC3E}">
        <p14:creationId xmlns:p14="http://schemas.microsoft.com/office/powerpoint/2010/main" val="3639535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ción">
  <a:themeElements>
    <a:clrScheme name="Retrospección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6554</TotalTime>
  <Words>1017</Words>
  <Application>Microsoft Office PowerPoint</Application>
  <PresentationFormat>Presentación en pantalla (4:3)</PresentationFormat>
  <Paragraphs>207</Paragraphs>
  <Slides>14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2" baseType="lpstr">
      <vt:lpstr>Arial</vt:lpstr>
      <vt:lpstr>Arial Black</vt:lpstr>
      <vt:lpstr>Arial Narrow</vt:lpstr>
      <vt:lpstr>Calibri</vt:lpstr>
      <vt:lpstr>Calibri Light</vt:lpstr>
      <vt:lpstr>Century Gothic</vt:lpstr>
      <vt:lpstr>Source Sans Pro Light</vt:lpstr>
      <vt:lpstr>Retrospección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GP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UTE-MANUELITA</dc:creator>
  <cp:lastModifiedBy>pcivil</cp:lastModifiedBy>
  <cp:revision>313</cp:revision>
  <cp:lastPrinted>2019-04-23T21:35:39Z</cp:lastPrinted>
  <dcterms:created xsi:type="dcterms:W3CDTF">2018-12-27T18:55:01Z</dcterms:created>
  <dcterms:modified xsi:type="dcterms:W3CDTF">2019-12-16T19:46:56Z</dcterms:modified>
</cp:coreProperties>
</file>