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23"/>
  </p:notesMasterIdLst>
  <p:sldIdLst>
    <p:sldId id="270" r:id="rId2"/>
    <p:sldId id="278" r:id="rId3"/>
    <p:sldId id="279" r:id="rId4"/>
    <p:sldId id="280" r:id="rId5"/>
    <p:sldId id="281" r:id="rId6"/>
    <p:sldId id="282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6" r:id="rId16"/>
    <p:sldId id="292" r:id="rId17"/>
    <p:sldId id="293" r:id="rId18"/>
    <p:sldId id="294" r:id="rId19"/>
    <p:sldId id="277" r:id="rId20"/>
    <p:sldId id="297" r:id="rId21"/>
    <p:sldId id="295" r:id="rId22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6" autoAdjust="0"/>
  </p:normalViewPr>
  <p:slideViewPr>
    <p:cSldViewPr>
      <p:cViewPr varScale="1">
        <p:scale>
          <a:sx n="87" d="100"/>
          <a:sy n="87" d="100"/>
        </p:scale>
        <p:origin x="14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37846-7572-4484-8E4E-66EAA0DD36A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FA96B24-9A08-456F-A66D-D2FA639932F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Atlas de Riesgos</a:t>
          </a:r>
          <a:endParaRPr lang="es-ES" dirty="0">
            <a:solidFill>
              <a:schemeClr val="tx1"/>
            </a:solidFill>
          </a:endParaRPr>
        </a:p>
      </dgm:t>
    </dgm:pt>
    <dgm:pt modelId="{8BB3CD66-A1B7-425A-8888-BB335F7BFE16}" type="parTrans" cxnId="{37838F1B-BA68-4B5E-8555-8492558CF75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C50AFB-5A6F-4B9C-8D15-0926C92DA971}" type="sibTrans" cxnId="{37838F1B-BA68-4B5E-8555-8492558CF75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61F6FA-B07A-42B6-8536-A4B22AD4EDB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EGIR</a:t>
          </a:r>
          <a:endParaRPr lang="es-ES" dirty="0">
            <a:solidFill>
              <a:schemeClr val="tx1"/>
            </a:solidFill>
          </a:endParaRPr>
        </a:p>
      </dgm:t>
    </dgm:pt>
    <dgm:pt modelId="{577F7DB3-5530-4835-A609-A8BC5F1188DD}" type="parTrans" cxnId="{E51E04EE-FD0D-4EF4-B03A-A96E4BBEEB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C36EB9-5A9A-48A6-8881-44EF5D7A5DCF}" type="sibTrans" cxnId="{E51E04EE-FD0D-4EF4-B03A-A96E4BBEEB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7085C1-6E82-4275-8033-05466CFC59A5}" type="pres">
      <dgm:prSet presAssocID="{29837846-7572-4484-8E4E-66EAA0DD36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FF67FB-51F2-4072-A593-D5AD853C992C}" type="pres">
      <dgm:prSet presAssocID="{AFA96B24-9A08-456F-A66D-D2FA639932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314F0E-651B-4F23-A8AA-2AF09936739D}" type="pres">
      <dgm:prSet presAssocID="{0AC50AFB-5A6F-4B9C-8D15-0926C92DA971}" presName="spacer" presStyleCnt="0"/>
      <dgm:spPr/>
    </dgm:pt>
    <dgm:pt modelId="{A1002F7F-E145-45F6-895D-B6CEF5E5AC0F}" type="pres">
      <dgm:prSet presAssocID="{A261F6FA-B07A-42B6-8536-A4B22AD4EDB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5F7B44-78DE-453D-8F80-23C862F8EA9E}" type="presOf" srcId="{AFA96B24-9A08-456F-A66D-D2FA639932F2}" destId="{16FF67FB-51F2-4072-A593-D5AD853C992C}" srcOrd="0" destOrd="0" presId="urn:microsoft.com/office/officeart/2005/8/layout/vList2"/>
    <dgm:cxn modelId="{0568823C-A31A-4C7A-866B-0201A8551E79}" type="presOf" srcId="{29837846-7572-4484-8E4E-66EAA0DD36A9}" destId="{717085C1-6E82-4275-8033-05466CFC59A5}" srcOrd="0" destOrd="0" presId="urn:microsoft.com/office/officeart/2005/8/layout/vList2"/>
    <dgm:cxn modelId="{133B6ED1-436C-4A93-B331-B67CFA08B26C}" type="presOf" srcId="{A261F6FA-B07A-42B6-8536-A4B22AD4EDB2}" destId="{A1002F7F-E145-45F6-895D-B6CEF5E5AC0F}" srcOrd="0" destOrd="0" presId="urn:microsoft.com/office/officeart/2005/8/layout/vList2"/>
    <dgm:cxn modelId="{E51E04EE-FD0D-4EF4-B03A-A96E4BBEEB1C}" srcId="{29837846-7572-4484-8E4E-66EAA0DD36A9}" destId="{A261F6FA-B07A-42B6-8536-A4B22AD4EDB2}" srcOrd="1" destOrd="0" parTransId="{577F7DB3-5530-4835-A609-A8BC5F1188DD}" sibTransId="{70C36EB9-5A9A-48A6-8881-44EF5D7A5DCF}"/>
    <dgm:cxn modelId="{37838F1B-BA68-4B5E-8555-8492558CF754}" srcId="{29837846-7572-4484-8E4E-66EAA0DD36A9}" destId="{AFA96B24-9A08-456F-A66D-D2FA639932F2}" srcOrd="0" destOrd="0" parTransId="{8BB3CD66-A1B7-425A-8888-BB335F7BFE16}" sibTransId="{0AC50AFB-5A6F-4B9C-8D15-0926C92DA971}"/>
    <dgm:cxn modelId="{3B06C21A-5559-41CA-AC4C-BF98C31DB622}" type="presParOf" srcId="{717085C1-6E82-4275-8033-05466CFC59A5}" destId="{16FF67FB-51F2-4072-A593-D5AD853C992C}" srcOrd="0" destOrd="0" presId="urn:microsoft.com/office/officeart/2005/8/layout/vList2"/>
    <dgm:cxn modelId="{CC8E6E09-055B-4141-A5B7-60A9232C3736}" type="presParOf" srcId="{717085C1-6E82-4275-8033-05466CFC59A5}" destId="{ED314F0E-651B-4F23-A8AA-2AF09936739D}" srcOrd="1" destOrd="0" presId="urn:microsoft.com/office/officeart/2005/8/layout/vList2"/>
    <dgm:cxn modelId="{8B60C207-D65E-4897-8AD5-FE29F47779EA}" type="presParOf" srcId="{717085C1-6E82-4275-8033-05466CFC59A5}" destId="{A1002F7F-E145-45F6-895D-B6CEF5E5AC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CE0AF-224D-44C9-A9D7-1AF96C3F4D7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AD430FBB-4724-46FA-AB57-2F4744345BC3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Plan Estatal de Desarrollo</a:t>
          </a:r>
          <a:endParaRPr lang="es-ES" sz="2000" b="1" dirty="0">
            <a:solidFill>
              <a:schemeClr val="tx1"/>
            </a:solidFill>
          </a:endParaRPr>
        </a:p>
      </dgm:t>
    </dgm:pt>
    <dgm:pt modelId="{FE8534D6-05DB-44F2-8FF1-C233E11086E4}" type="parTrans" cxnId="{BE875C8B-5751-4952-A337-4EC7C0B07703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1B2E31F-A467-4BB6-B7E5-F0CAC27596F5}" type="sibTrans" cxnId="{BE875C8B-5751-4952-A337-4EC7C0B07703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9375959F-1408-46C2-9DAA-65EE161137F5}">
      <dgm:prSet phldrT="[Texto]" custT="1"/>
      <dgm:spPr/>
      <dgm:t>
        <a:bodyPr/>
        <a:lstStyle/>
        <a:p>
          <a:r>
            <a:rPr lang="es-ES" sz="2000" b="1" smtClean="0">
              <a:solidFill>
                <a:schemeClr val="tx1"/>
              </a:solidFill>
            </a:rPr>
            <a:t>Obra Publica</a:t>
          </a:r>
          <a:endParaRPr lang="es-ES" sz="2000" b="1" dirty="0">
            <a:solidFill>
              <a:schemeClr val="tx1"/>
            </a:solidFill>
          </a:endParaRPr>
        </a:p>
      </dgm:t>
    </dgm:pt>
    <dgm:pt modelId="{12DFED84-56AE-4060-A304-508C2D0536AE}" type="parTrans" cxnId="{1E28C631-CAAD-4460-AC3A-B8DD099CBFB1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BC745D2-0BB5-4348-9B04-F8B44B1790D1}" type="sibTrans" cxnId="{1E28C631-CAAD-4460-AC3A-B8DD099CBFB1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0B8227E-32D1-4845-BDE9-C1EF7D771610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Análisis de Riesgos</a:t>
          </a:r>
          <a:endParaRPr lang="es-ES" sz="2000" b="1" dirty="0">
            <a:solidFill>
              <a:schemeClr val="tx1"/>
            </a:solidFill>
          </a:endParaRPr>
        </a:p>
      </dgm:t>
    </dgm:pt>
    <dgm:pt modelId="{C0119E91-C0F0-407F-82AC-A4BFB078DB55}" type="parTrans" cxnId="{BDC6D1A5-3AD1-4DA9-8F21-7FFDA4FD8C21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40CF9810-3DDC-4712-9829-96E5E0EE8D6E}" type="sibTrans" cxnId="{BDC6D1A5-3AD1-4DA9-8F21-7FFDA4FD8C21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1E73130-A309-48D6-8BCA-A38107918310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Transversalidad</a:t>
          </a:r>
          <a:endParaRPr lang="es-ES" sz="1600" b="1" dirty="0">
            <a:solidFill>
              <a:schemeClr val="tx1"/>
            </a:solidFill>
          </a:endParaRPr>
        </a:p>
      </dgm:t>
    </dgm:pt>
    <dgm:pt modelId="{445BD153-D07F-45C8-B11D-8687FE8FFBCD}" type="parTrans" cxnId="{9E4E666E-F525-4590-A07E-4C63FDF0662D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97C0588A-6CE5-42A7-B6A9-563AAF1C8C06}" type="sibTrans" cxnId="{9E4E666E-F525-4590-A07E-4C63FDF0662D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3202C22-CDF4-42CE-8EB2-55DF33BC6EFA}" type="pres">
      <dgm:prSet presAssocID="{A70CE0AF-224D-44C9-A9D7-1AF96C3F4D75}" presName="Name0" presStyleCnt="0">
        <dgm:presLayoutVars>
          <dgm:dir/>
          <dgm:animLvl val="lvl"/>
          <dgm:resizeHandles val="exact"/>
        </dgm:presLayoutVars>
      </dgm:prSet>
      <dgm:spPr/>
    </dgm:pt>
    <dgm:pt modelId="{4C62AC28-DA8E-4953-8582-40AD65E1F6DC}" type="pres">
      <dgm:prSet presAssocID="{AD430FBB-4724-46FA-AB57-2F4744345BC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BBF3FF-FEA8-417B-83B9-8D5EB4972B35}" type="pres">
      <dgm:prSet presAssocID="{71B2E31F-A467-4BB6-B7E5-F0CAC27596F5}" presName="parTxOnlySpace" presStyleCnt="0"/>
      <dgm:spPr/>
    </dgm:pt>
    <dgm:pt modelId="{84FC2056-D017-4817-93FD-0E46B2EDFF87}" type="pres">
      <dgm:prSet presAssocID="{9375959F-1408-46C2-9DAA-65EE161137F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C65E69-D049-4857-9959-95155B105C68}" type="pres">
      <dgm:prSet presAssocID="{2BC745D2-0BB5-4348-9B04-F8B44B1790D1}" presName="parTxOnlySpace" presStyleCnt="0"/>
      <dgm:spPr/>
    </dgm:pt>
    <dgm:pt modelId="{E55A5632-D73F-4D68-9B91-9CF8EF8FA419}" type="pres">
      <dgm:prSet presAssocID="{E0B8227E-32D1-4845-BDE9-C1EF7D77161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0B1E18-6A1C-4907-84CA-4FD208E2EE21}" type="pres">
      <dgm:prSet presAssocID="{40CF9810-3DDC-4712-9829-96E5E0EE8D6E}" presName="parTxOnlySpace" presStyleCnt="0"/>
      <dgm:spPr/>
    </dgm:pt>
    <dgm:pt modelId="{D0D25FCC-264E-4F0A-A622-894A43711990}" type="pres">
      <dgm:prSet presAssocID="{F1E73130-A309-48D6-8BCA-A38107918310}" presName="parTxOnly" presStyleLbl="node1" presStyleIdx="3" presStyleCnt="4" custScaleX="117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B8C3D4-4B14-4EFB-AE11-7452BA5B5AFE}" type="presOf" srcId="{9375959F-1408-46C2-9DAA-65EE161137F5}" destId="{84FC2056-D017-4817-93FD-0E46B2EDFF87}" srcOrd="0" destOrd="0" presId="urn:microsoft.com/office/officeart/2005/8/layout/chevron1"/>
    <dgm:cxn modelId="{E96149DB-8A71-4914-A9F7-B48DFAAD32B8}" type="presOf" srcId="{E0B8227E-32D1-4845-BDE9-C1EF7D771610}" destId="{E55A5632-D73F-4D68-9B91-9CF8EF8FA419}" srcOrd="0" destOrd="0" presId="urn:microsoft.com/office/officeart/2005/8/layout/chevron1"/>
    <dgm:cxn modelId="{BE875C8B-5751-4952-A337-4EC7C0B07703}" srcId="{A70CE0AF-224D-44C9-A9D7-1AF96C3F4D75}" destId="{AD430FBB-4724-46FA-AB57-2F4744345BC3}" srcOrd="0" destOrd="0" parTransId="{FE8534D6-05DB-44F2-8FF1-C233E11086E4}" sibTransId="{71B2E31F-A467-4BB6-B7E5-F0CAC27596F5}"/>
    <dgm:cxn modelId="{97E4EC28-5206-4D21-9C0D-3BF5AD15B6DA}" type="presOf" srcId="{A70CE0AF-224D-44C9-A9D7-1AF96C3F4D75}" destId="{03202C22-CDF4-42CE-8EB2-55DF33BC6EFA}" srcOrd="0" destOrd="0" presId="urn:microsoft.com/office/officeart/2005/8/layout/chevron1"/>
    <dgm:cxn modelId="{9E4E666E-F525-4590-A07E-4C63FDF0662D}" srcId="{A70CE0AF-224D-44C9-A9D7-1AF96C3F4D75}" destId="{F1E73130-A309-48D6-8BCA-A38107918310}" srcOrd="3" destOrd="0" parTransId="{445BD153-D07F-45C8-B11D-8687FE8FFBCD}" sibTransId="{97C0588A-6CE5-42A7-B6A9-563AAF1C8C06}"/>
    <dgm:cxn modelId="{0F79FA92-1312-484A-BC75-9C3BE672E6B5}" type="presOf" srcId="{AD430FBB-4724-46FA-AB57-2F4744345BC3}" destId="{4C62AC28-DA8E-4953-8582-40AD65E1F6DC}" srcOrd="0" destOrd="0" presId="urn:microsoft.com/office/officeart/2005/8/layout/chevron1"/>
    <dgm:cxn modelId="{BDC6D1A5-3AD1-4DA9-8F21-7FFDA4FD8C21}" srcId="{A70CE0AF-224D-44C9-A9D7-1AF96C3F4D75}" destId="{E0B8227E-32D1-4845-BDE9-C1EF7D771610}" srcOrd="2" destOrd="0" parTransId="{C0119E91-C0F0-407F-82AC-A4BFB078DB55}" sibTransId="{40CF9810-3DDC-4712-9829-96E5E0EE8D6E}"/>
    <dgm:cxn modelId="{1E28C631-CAAD-4460-AC3A-B8DD099CBFB1}" srcId="{A70CE0AF-224D-44C9-A9D7-1AF96C3F4D75}" destId="{9375959F-1408-46C2-9DAA-65EE161137F5}" srcOrd="1" destOrd="0" parTransId="{12DFED84-56AE-4060-A304-508C2D0536AE}" sibTransId="{2BC745D2-0BB5-4348-9B04-F8B44B1790D1}"/>
    <dgm:cxn modelId="{90A3D08F-0D3B-4065-99CD-B71A982CD239}" type="presOf" srcId="{F1E73130-A309-48D6-8BCA-A38107918310}" destId="{D0D25FCC-264E-4F0A-A622-894A43711990}" srcOrd="0" destOrd="0" presId="urn:microsoft.com/office/officeart/2005/8/layout/chevron1"/>
    <dgm:cxn modelId="{2874DAC9-EACC-4EF4-B6F0-532B0DF425F2}" type="presParOf" srcId="{03202C22-CDF4-42CE-8EB2-55DF33BC6EFA}" destId="{4C62AC28-DA8E-4953-8582-40AD65E1F6DC}" srcOrd="0" destOrd="0" presId="urn:microsoft.com/office/officeart/2005/8/layout/chevron1"/>
    <dgm:cxn modelId="{F4622688-6B94-440C-8A0C-B79313755387}" type="presParOf" srcId="{03202C22-CDF4-42CE-8EB2-55DF33BC6EFA}" destId="{AEBBF3FF-FEA8-417B-83B9-8D5EB4972B35}" srcOrd="1" destOrd="0" presId="urn:microsoft.com/office/officeart/2005/8/layout/chevron1"/>
    <dgm:cxn modelId="{EED2726E-A1AE-4ACA-A8A2-7B63ED45F3C9}" type="presParOf" srcId="{03202C22-CDF4-42CE-8EB2-55DF33BC6EFA}" destId="{84FC2056-D017-4817-93FD-0E46B2EDFF87}" srcOrd="2" destOrd="0" presId="urn:microsoft.com/office/officeart/2005/8/layout/chevron1"/>
    <dgm:cxn modelId="{30C348C7-449E-40D0-B397-6630388AE5D4}" type="presParOf" srcId="{03202C22-CDF4-42CE-8EB2-55DF33BC6EFA}" destId="{70C65E69-D049-4857-9959-95155B105C68}" srcOrd="3" destOrd="0" presId="urn:microsoft.com/office/officeart/2005/8/layout/chevron1"/>
    <dgm:cxn modelId="{72CD0204-A9A2-43BB-A50D-A5B57F44E607}" type="presParOf" srcId="{03202C22-CDF4-42CE-8EB2-55DF33BC6EFA}" destId="{E55A5632-D73F-4D68-9B91-9CF8EF8FA419}" srcOrd="4" destOrd="0" presId="urn:microsoft.com/office/officeart/2005/8/layout/chevron1"/>
    <dgm:cxn modelId="{5C7B5916-6AD0-4C0E-83C7-F1FFBDD51674}" type="presParOf" srcId="{03202C22-CDF4-42CE-8EB2-55DF33BC6EFA}" destId="{080B1E18-6A1C-4907-84CA-4FD208E2EE21}" srcOrd="5" destOrd="0" presId="urn:microsoft.com/office/officeart/2005/8/layout/chevron1"/>
    <dgm:cxn modelId="{26DABCDE-2749-4003-A5C4-B73B569132EE}" type="presParOf" srcId="{03202C22-CDF4-42CE-8EB2-55DF33BC6EFA}" destId="{D0D25FCC-264E-4F0A-A622-894A4371199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6AB4BC-099A-46B7-A793-D425E821E3ED}" type="doc">
      <dgm:prSet loTypeId="urn:microsoft.com/office/officeart/2008/layout/AlternatingHexagons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A3E250DB-0E41-4DD4-BB63-8B96DF011020}">
      <dgm:prSet phldrT="[Texto]" custT="1"/>
      <dgm:spPr>
        <a:solidFill>
          <a:srgbClr val="EB9E87"/>
        </a:solidFill>
      </dgm:spPr>
      <dgm:t>
        <a:bodyPr/>
        <a:lstStyle/>
        <a:p>
          <a:r>
            <a:rPr lang="es-ES" sz="1400" b="1" dirty="0" smtClean="0"/>
            <a:t>Nuevas perdidas</a:t>
          </a:r>
          <a:endParaRPr lang="es-ES" sz="1400" b="1" dirty="0"/>
        </a:p>
      </dgm:t>
    </dgm:pt>
    <dgm:pt modelId="{0505DEA4-64C5-44CC-BD25-F3F8B8132613}" type="parTrans" cxnId="{DC4A9FE1-5E72-4631-AA88-15460920912A}">
      <dgm:prSet/>
      <dgm:spPr/>
      <dgm:t>
        <a:bodyPr/>
        <a:lstStyle/>
        <a:p>
          <a:endParaRPr lang="es-ES" b="1"/>
        </a:p>
      </dgm:t>
    </dgm:pt>
    <dgm:pt modelId="{97B8F6C9-2AAA-4ACB-BD2E-E894173028F0}" type="sibTrans" cxnId="{DC4A9FE1-5E72-4631-AA88-15460920912A}">
      <dgm:prSet custT="1"/>
      <dgm:spPr>
        <a:solidFill>
          <a:srgbClr val="BE6B4E"/>
        </a:solidFill>
      </dgm:spPr>
      <dgm:t>
        <a:bodyPr spcFirstLastPara="0" vert="horz" wrap="square" lIns="22860" tIns="22860" rIns="22860" bIns="22860" numCol="1" spcCol="1270" anchor="ctr" anchorCtr="0"/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smtClean="0">
              <a:latin typeface="Calibri" panose="020F0502020204030204"/>
              <a:ea typeface="+mn-ea"/>
              <a:cs typeface="+mn-cs"/>
            </a:rPr>
            <a:t>Falta de vinculación con Atlas de Riesgos</a:t>
          </a:r>
          <a:endParaRPr lang="es-ES" sz="1200" b="1" kern="1200" dirty="0">
            <a:latin typeface="Calibri" panose="020F0502020204030204"/>
            <a:ea typeface="+mn-ea"/>
            <a:cs typeface="+mn-cs"/>
          </a:endParaRPr>
        </a:p>
      </dgm:t>
    </dgm:pt>
    <dgm:pt modelId="{7080A7F7-DDF8-423A-A3AC-573CC21B39AA}">
      <dgm:prSet phldrT="[Texto]" custT="1"/>
      <dgm:spPr/>
      <dgm:t>
        <a:bodyPr/>
        <a:lstStyle/>
        <a:p>
          <a:pPr algn="ctr"/>
          <a:r>
            <a:rPr lang="es-ES" sz="1800" b="1" u="sng" dirty="0"/>
            <a:t>Análisis para proyectos</a:t>
          </a:r>
        </a:p>
      </dgm:t>
    </dgm:pt>
    <dgm:pt modelId="{FC7F9C58-644F-4343-B38B-B33CF6AEC444}" type="parTrans" cxnId="{1846B74D-3411-42E7-A98A-05A208571831}">
      <dgm:prSet/>
      <dgm:spPr/>
      <dgm:t>
        <a:bodyPr/>
        <a:lstStyle/>
        <a:p>
          <a:endParaRPr lang="es-ES" b="1"/>
        </a:p>
      </dgm:t>
    </dgm:pt>
    <dgm:pt modelId="{5762E3EF-7F34-4690-9B7D-905BDFE08011}" type="sibTrans" cxnId="{1846B74D-3411-42E7-A98A-05A208571831}">
      <dgm:prSet/>
      <dgm:spPr/>
      <dgm:t>
        <a:bodyPr/>
        <a:lstStyle/>
        <a:p>
          <a:endParaRPr lang="es-ES" b="1"/>
        </a:p>
      </dgm:t>
    </dgm:pt>
    <dgm:pt modelId="{EB783DD2-BE0C-4619-9834-329017C3444F}">
      <dgm:prSet phldrT="[Texto]" custT="1"/>
      <dgm:spPr>
        <a:solidFill>
          <a:srgbClr val="EB9E87"/>
        </a:solidFill>
      </dgm:spPr>
      <dgm:t>
        <a:bodyPr/>
        <a:lstStyle/>
        <a:p>
          <a:r>
            <a:rPr lang="es-ES" sz="1600" b="1" dirty="0" smtClean="0"/>
            <a:t>Malas inversiones</a:t>
          </a:r>
          <a:endParaRPr lang="es-ES" sz="1600" b="1" dirty="0"/>
        </a:p>
      </dgm:t>
    </dgm:pt>
    <dgm:pt modelId="{FA8ADF4B-9C45-4158-B31E-885D07CC1576}" type="parTrans" cxnId="{CC9212FD-1722-4394-9095-93FEDBD45221}">
      <dgm:prSet/>
      <dgm:spPr/>
      <dgm:t>
        <a:bodyPr/>
        <a:lstStyle/>
        <a:p>
          <a:endParaRPr lang="es-ES" b="1"/>
        </a:p>
      </dgm:t>
    </dgm:pt>
    <dgm:pt modelId="{F5330AB9-EE23-4FFA-B671-F58CDD9039E4}" type="sibTrans" cxnId="{CC9212FD-1722-4394-9095-93FEDBD45221}">
      <dgm:prSet/>
      <dgm:spPr>
        <a:solidFill>
          <a:srgbClr val="BE6B4E"/>
        </a:solidFill>
      </dgm:spPr>
      <dgm:t>
        <a:bodyPr/>
        <a:lstStyle/>
        <a:p>
          <a:r>
            <a:rPr lang="es-ES" b="1" dirty="0"/>
            <a:t>Visión a corto plazo periodo de Gobierno</a:t>
          </a:r>
        </a:p>
      </dgm:t>
    </dgm:pt>
    <dgm:pt modelId="{FEB078D5-44FD-417F-8610-DC0AE77A8522}">
      <dgm:prSet custT="1"/>
      <dgm:spPr>
        <a:solidFill>
          <a:srgbClr val="BE6B4E"/>
        </a:solidFill>
      </dgm:spPr>
      <dgm:t>
        <a:bodyPr/>
        <a:lstStyle/>
        <a:p>
          <a:r>
            <a:rPr lang="es-ES" sz="1400" b="1" dirty="0"/>
            <a:t>Falta de planeación de proyectos</a:t>
          </a:r>
        </a:p>
      </dgm:t>
    </dgm:pt>
    <dgm:pt modelId="{ACBB9409-966F-44FB-A9B4-3C98F9A9CA38}" type="parTrans" cxnId="{EF3D3A5F-A84A-4AE5-A063-77F1D08FCB17}">
      <dgm:prSet/>
      <dgm:spPr/>
      <dgm:t>
        <a:bodyPr/>
        <a:lstStyle/>
        <a:p>
          <a:endParaRPr lang="es-ES" b="1"/>
        </a:p>
      </dgm:t>
    </dgm:pt>
    <dgm:pt modelId="{95DAFEA6-6AF6-4E9E-BE53-27ED4375804C}" type="sibTrans" cxnId="{EF3D3A5F-A84A-4AE5-A063-77F1D08FCB17}">
      <dgm:prSet custT="1"/>
      <dgm:spPr>
        <a:solidFill>
          <a:srgbClr val="EB9E87"/>
        </a:solidFill>
      </dgm:spPr>
      <dgm:t>
        <a:bodyPr/>
        <a:lstStyle/>
        <a:p>
          <a:r>
            <a:rPr lang="es-ES" sz="1200" b="1" dirty="0" smtClean="0"/>
            <a:t>Soluciones provisionales</a:t>
          </a:r>
          <a:endParaRPr lang="es-ES" sz="1200" b="1" dirty="0"/>
        </a:p>
      </dgm:t>
    </dgm:pt>
    <dgm:pt modelId="{1D63F678-6400-44E6-90F0-E899D93CF96E}">
      <dgm:prSet phldrT="[Texto]" custT="1"/>
      <dgm:spPr>
        <a:solidFill>
          <a:srgbClr val="BE6B4E"/>
        </a:solidFill>
      </dgm:spPr>
      <dgm:t>
        <a:bodyPr/>
        <a:lstStyle/>
        <a:p>
          <a:r>
            <a:rPr lang="es-ES" sz="1200" b="1" dirty="0"/>
            <a:t>Construcción y reconstrucción del riesgo</a:t>
          </a:r>
        </a:p>
      </dgm:t>
    </dgm:pt>
    <dgm:pt modelId="{DE89EC8F-25F0-46DA-8CD5-B7A6CD99F67F}" type="sibTrans" cxnId="{FBB059B1-8760-47A3-ACB5-E8C2C5D033EB}">
      <dgm:prSet custT="1"/>
      <dgm:spPr>
        <a:solidFill>
          <a:srgbClr val="EB9E87"/>
        </a:solidFill>
      </dgm:spPr>
      <dgm:t>
        <a:bodyPr/>
        <a:lstStyle/>
        <a:p>
          <a:r>
            <a:rPr lang="es-ES" sz="1600" b="1" smtClean="0"/>
            <a:t>Procesos cíclicos </a:t>
          </a:r>
          <a:endParaRPr lang="es-ES" sz="1600" b="1" dirty="0"/>
        </a:p>
      </dgm:t>
    </dgm:pt>
    <dgm:pt modelId="{7050B525-A97C-455C-A33B-1962C8220081}" type="parTrans" cxnId="{FBB059B1-8760-47A3-ACB5-E8C2C5D033EB}">
      <dgm:prSet/>
      <dgm:spPr/>
      <dgm:t>
        <a:bodyPr/>
        <a:lstStyle/>
        <a:p>
          <a:endParaRPr lang="es-ES" b="1"/>
        </a:p>
      </dgm:t>
    </dgm:pt>
    <dgm:pt modelId="{645BF14D-A621-4EAB-860D-32AFDA1DBAC1}">
      <dgm:prSet custT="1"/>
      <dgm:spPr>
        <a:solidFill>
          <a:srgbClr val="EB9E87"/>
        </a:solidFill>
      </dgm:spPr>
      <dgm:t>
        <a:bodyPr/>
        <a:lstStyle/>
        <a:p>
          <a:r>
            <a:rPr lang="es-ES" sz="1400" b="1" dirty="0" smtClean="0"/>
            <a:t>Impacto socio económico</a:t>
          </a:r>
          <a:endParaRPr lang="es-ES" sz="1400" b="1" dirty="0"/>
        </a:p>
      </dgm:t>
    </dgm:pt>
    <dgm:pt modelId="{B42248AB-4994-45AC-92BC-070FBD5C8120}" type="parTrans" cxnId="{F87447C5-1E0E-47C6-9CC5-2BC9993D97A2}">
      <dgm:prSet/>
      <dgm:spPr/>
      <dgm:t>
        <a:bodyPr/>
        <a:lstStyle/>
        <a:p>
          <a:endParaRPr lang="es-ES" b="1"/>
        </a:p>
      </dgm:t>
    </dgm:pt>
    <dgm:pt modelId="{0CB9457E-B41B-49EF-8CA3-BCE6868053DD}" type="sibTrans" cxnId="{F87447C5-1E0E-47C6-9CC5-2BC9993D97A2}">
      <dgm:prSet custT="1"/>
      <dgm:spPr>
        <a:solidFill>
          <a:srgbClr val="EB9E87"/>
        </a:solidFill>
      </dgm:spPr>
      <dgm:t>
        <a:bodyPr/>
        <a:lstStyle/>
        <a:p>
          <a:r>
            <a:rPr lang="es-ES" sz="1600" b="1" dirty="0" smtClean="0"/>
            <a:t>Descontento Social</a:t>
          </a:r>
          <a:endParaRPr lang="es-ES" sz="1600" b="1" dirty="0"/>
        </a:p>
      </dgm:t>
    </dgm:pt>
    <dgm:pt modelId="{14548840-3628-444B-B4D3-75ECD66D9335}">
      <dgm:prSet custT="1"/>
      <dgm:spPr>
        <a:solidFill>
          <a:srgbClr val="EB9E87"/>
        </a:solidFill>
      </dgm:spPr>
      <dgm:t>
        <a:bodyPr/>
        <a:lstStyle/>
        <a:p>
          <a:r>
            <a:rPr lang="es-ES" sz="1400" b="1" dirty="0" smtClean="0"/>
            <a:t>Desconocimiento de herramientas</a:t>
          </a:r>
          <a:endParaRPr lang="es-ES" sz="1400" b="1" dirty="0"/>
        </a:p>
      </dgm:t>
    </dgm:pt>
    <dgm:pt modelId="{A0FFD093-3FCC-4B51-91F7-6744859D0657}" type="parTrans" cxnId="{1CBE9933-70A5-438D-A8DE-2D2960CE2BB0}">
      <dgm:prSet/>
      <dgm:spPr/>
      <dgm:t>
        <a:bodyPr/>
        <a:lstStyle/>
        <a:p>
          <a:endParaRPr lang="es-MX" b="1"/>
        </a:p>
      </dgm:t>
    </dgm:pt>
    <dgm:pt modelId="{20BAA0F3-AEF0-4104-B5CC-BAAD7DC801EA}" type="sibTrans" cxnId="{1CBE9933-70A5-438D-A8DE-2D2960CE2BB0}">
      <dgm:prSet custT="1"/>
      <dgm:spPr>
        <a:solidFill>
          <a:srgbClr val="BE6B4E"/>
        </a:solidFill>
      </dgm:spPr>
      <dgm:t>
        <a:bodyPr/>
        <a:lstStyle/>
        <a:p>
          <a:r>
            <a:rPr lang="es-MX" sz="1600" b="1" dirty="0"/>
            <a:t>Falta de visión de la EGIR</a:t>
          </a:r>
        </a:p>
      </dgm:t>
    </dgm:pt>
    <dgm:pt modelId="{780F45C9-5B3D-4AA5-BFCB-5E4EA927A6E3}" type="pres">
      <dgm:prSet presAssocID="{256AB4BC-099A-46B7-A793-D425E821E3E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AF76213-06E7-497A-863D-ACADA0A6D845}" type="pres">
      <dgm:prSet presAssocID="{A3E250DB-0E41-4DD4-BB63-8B96DF011020}" presName="composite" presStyleCnt="0"/>
      <dgm:spPr/>
      <dgm:t>
        <a:bodyPr/>
        <a:lstStyle/>
        <a:p>
          <a:endParaRPr lang="es-ES"/>
        </a:p>
      </dgm:t>
    </dgm:pt>
    <dgm:pt modelId="{A79677B5-F419-43C7-A97B-FC0C50DF394F}" type="pres">
      <dgm:prSet presAssocID="{A3E250DB-0E41-4DD4-BB63-8B96DF011020}" presName="Parent1" presStyleLbl="node1" presStyleIdx="0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B0943D-90C4-4F18-AB44-F6D814E2E286}" type="pres">
      <dgm:prSet presAssocID="{A3E250DB-0E41-4DD4-BB63-8B96DF011020}" presName="Childtext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DA0A25-E34F-4718-945F-4DF18E2C0C2F}" type="pres">
      <dgm:prSet presAssocID="{A3E250DB-0E41-4DD4-BB63-8B96DF011020}" presName="BalanceSpacing" presStyleCnt="0"/>
      <dgm:spPr/>
      <dgm:t>
        <a:bodyPr/>
        <a:lstStyle/>
        <a:p>
          <a:endParaRPr lang="es-ES"/>
        </a:p>
      </dgm:t>
    </dgm:pt>
    <dgm:pt modelId="{A3026E90-B477-41C4-85DF-A9A2FE99AAAA}" type="pres">
      <dgm:prSet presAssocID="{A3E250DB-0E41-4DD4-BB63-8B96DF011020}" presName="BalanceSpacing1" presStyleCnt="0"/>
      <dgm:spPr/>
      <dgm:t>
        <a:bodyPr/>
        <a:lstStyle/>
        <a:p>
          <a:endParaRPr lang="es-ES"/>
        </a:p>
      </dgm:t>
    </dgm:pt>
    <dgm:pt modelId="{7B81E565-A16D-48E8-AB4D-9FCC4FBE2DDE}" type="pres">
      <dgm:prSet presAssocID="{97B8F6C9-2AAA-4ACB-BD2E-E894173028F0}" presName="Accent1Text" presStyleLbl="node1" presStyleIdx="1" presStyleCnt="12" custScaleX="104108"/>
      <dgm:spPr>
        <a:xfrm rot="5400000">
          <a:off x="2250323" y="63055"/>
          <a:ext cx="942931" cy="82035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s-ES"/>
        </a:p>
      </dgm:t>
    </dgm:pt>
    <dgm:pt modelId="{010CB952-3219-43BE-ABE5-9EDAE343ADD8}" type="pres">
      <dgm:prSet presAssocID="{97B8F6C9-2AAA-4ACB-BD2E-E894173028F0}" presName="spaceBetweenRectangles" presStyleCnt="0"/>
      <dgm:spPr/>
      <dgm:t>
        <a:bodyPr/>
        <a:lstStyle/>
        <a:p>
          <a:endParaRPr lang="es-ES"/>
        </a:p>
      </dgm:t>
    </dgm:pt>
    <dgm:pt modelId="{93EC9B74-C11F-46EC-82EB-936A7C4B7307}" type="pres">
      <dgm:prSet presAssocID="{1D63F678-6400-44E6-90F0-E899D93CF96E}" presName="composite" presStyleCnt="0"/>
      <dgm:spPr/>
      <dgm:t>
        <a:bodyPr/>
        <a:lstStyle/>
        <a:p>
          <a:endParaRPr lang="es-ES"/>
        </a:p>
      </dgm:t>
    </dgm:pt>
    <dgm:pt modelId="{7620BD23-18E5-4B9A-8B48-5A81E292C03D}" type="pres">
      <dgm:prSet presAssocID="{1D63F678-6400-44E6-90F0-E899D93CF96E}" presName="Parent1" presStyleLbl="node1" presStyleIdx="2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1E99B8-3B89-4141-BC6E-AB9765F3D7C7}" type="pres">
      <dgm:prSet presAssocID="{1D63F678-6400-44E6-90F0-E899D93CF96E}" presName="Childtext1" presStyleLbl="revTx" presStyleIdx="1" presStyleCnt="6" custLinFactNeighborX="59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A62708-9A7F-46E5-8F21-8D03E2A5C9BD}" type="pres">
      <dgm:prSet presAssocID="{1D63F678-6400-44E6-90F0-E899D93CF96E}" presName="BalanceSpacing" presStyleCnt="0"/>
      <dgm:spPr/>
      <dgm:t>
        <a:bodyPr/>
        <a:lstStyle/>
        <a:p>
          <a:endParaRPr lang="es-ES"/>
        </a:p>
      </dgm:t>
    </dgm:pt>
    <dgm:pt modelId="{12961553-0931-4909-91E2-1F6B270B3DD2}" type="pres">
      <dgm:prSet presAssocID="{1D63F678-6400-44E6-90F0-E899D93CF96E}" presName="BalanceSpacing1" presStyleCnt="0"/>
      <dgm:spPr/>
      <dgm:t>
        <a:bodyPr/>
        <a:lstStyle/>
        <a:p>
          <a:endParaRPr lang="es-ES"/>
        </a:p>
      </dgm:t>
    </dgm:pt>
    <dgm:pt modelId="{4578890C-3E22-4C3D-A57B-23659FFDE107}" type="pres">
      <dgm:prSet presAssocID="{DE89EC8F-25F0-46DA-8CD5-B7A6CD99F67F}" presName="Accent1Text" presStyleLbl="node1" presStyleIdx="3" presStyleCnt="12"/>
      <dgm:spPr/>
      <dgm:t>
        <a:bodyPr/>
        <a:lstStyle/>
        <a:p>
          <a:endParaRPr lang="es-ES"/>
        </a:p>
      </dgm:t>
    </dgm:pt>
    <dgm:pt modelId="{306C7BEF-F1A3-4C39-9550-96E2C54AE37F}" type="pres">
      <dgm:prSet presAssocID="{DE89EC8F-25F0-46DA-8CD5-B7A6CD99F67F}" presName="spaceBetweenRectangles" presStyleCnt="0"/>
      <dgm:spPr/>
      <dgm:t>
        <a:bodyPr/>
        <a:lstStyle/>
        <a:p>
          <a:endParaRPr lang="es-ES"/>
        </a:p>
      </dgm:t>
    </dgm:pt>
    <dgm:pt modelId="{423BC16C-AE92-440E-AFFF-9EA186D0D3D4}" type="pres">
      <dgm:prSet presAssocID="{EB783DD2-BE0C-4619-9834-329017C3444F}" presName="composite" presStyleCnt="0"/>
      <dgm:spPr/>
      <dgm:t>
        <a:bodyPr/>
        <a:lstStyle/>
        <a:p>
          <a:endParaRPr lang="es-ES"/>
        </a:p>
      </dgm:t>
    </dgm:pt>
    <dgm:pt modelId="{252FABA0-9F44-4633-B5B3-21D9200E2759}" type="pres">
      <dgm:prSet presAssocID="{EB783DD2-BE0C-4619-9834-329017C3444F}" presName="Parent1" presStyleLbl="node1" presStyleIdx="4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175872-92C7-49B8-8364-C077D6AF83C8}" type="pres">
      <dgm:prSet presAssocID="{EB783DD2-BE0C-4619-9834-329017C3444F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52C87-0E40-44D5-B1FA-321302F06329}" type="pres">
      <dgm:prSet presAssocID="{EB783DD2-BE0C-4619-9834-329017C3444F}" presName="BalanceSpacing" presStyleCnt="0"/>
      <dgm:spPr/>
      <dgm:t>
        <a:bodyPr/>
        <a:lstStyle/>
        <a:p>
          <a:endParaRPr lang="es-ES"/>
        </a:p>
      </dgm:t>
    </dgm:pt>
    <dgm:pt modelId="{1DB704B3-7EBC-4D79-BA0E-8B1FAEA8918D}" type="pres">
      <dgm:prSet presAssocID="{EB783DD2-BE0C-4619-9834-329017C3444F}" presName="BalanceSpacing1" presStyleCnt="0"/>
      <dgm:spPr/>
      <dgm:t>
        <a:bodyPr/>
        <a:lstStyle/>
        <a:p>
          <a:endParaRPr lang="es-ES"/>
        </a:p>
      </dgm:t>
    </dgm:pt>
    <dgm:pt modelId="{4AC0BF9F-D3A6-44F3-A63B-08DB70BB4BA1}" type="pres">
      <dgm:prSet presAssocID="{F5330AB9-EE23-4FFA-B671-F58CDD9039E4}" presName="Accent1Text" presStyleLbl="node1" presStyleIdx="5" presStyleCnt="12"/>
      <dgm:spPr/>
      <dgm:t>
        <a:bodyPr/>
        <a:lstStyle/>
        <a:p>
          <a:endParaRPr lang="es-ES"/>
        </a:p>
      </dgm:t>
    </dgm:pt>
    <dgm:pt modelId="{7C61E0A6-65B5-47FB-980A-8DF3EFAB0983}" type="pres">
      <dgm:prSet presAssocID="{F5330AB9-EE23-4FFA-B671-F58CDD9039E4}" presName="spaceBetweenRectangles" presStyleCnt="0"/>
      <dgm:spPr/>
      <dgm:t>
        <a:bodyPr/>
        <a:lstStyle/>
        <a:p>
          <a:endParaRPr lang="es-ES"/>
        </a:p>
      </dgm:t>
    </dgm:pt>
    <dgm:pt modelId="{9012BE58-F8AD-458C-BC95-AF84A7ADC9F3}" type="pres">
      <dgm:prSet presAssocID="{FEB078D5-44FD-417F-8610-DC0AE77A8522}" presName="composite" presStyleCnt="0"/>
      <dgm:spPr/>
      <dgm:t>
        <a:bodyPr/>
        <a:lstStyle/>
        <a:p>
          <a:endParaRPr lang="es-ES"/>
        </a:p>
      </dgm:t>
    </dgm:pt>
    <dgm:pt modelId="{3F1B98BB-2A13-480A-B53E-8CF24B2B0BC6}" type="pres">
      <dgm:prSet presAssocID="{FEB078D5-44FD-417F-8610-DC0AE77A8522}" presName="Parent1" presStyleLbl="node1" presStyleIdx="6" presStyleCnt="12" custLinFactX="-61813" custLinFactNeighborX="-100000" custLinFactNeighborY="-841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0C79B7-3B56-4878-B8D5-D5959EE33C86}" type="pres">
      <dgm:prSet presAssocID="{FEB078D5-44FD-417F-8610-DC0AE77A8522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6F590C-140D-4BED-BFC6-5B63EF0E002F}" type="pres">
      <dgm:prSet presAssocID="{FEB078D5-44FD-417F-8610-DC0AE77A8522}" presName="BalanceSpacing" presStyleCnt="0"/>
      <dgm:spPr/>
      <dgm:t>
        <a:bodyPr/>
        <a:lstStyle/>
        <a:p>
          <a:endParaRPr lang="es-ES"/>
        </a:p>
      </dgm:t>
    </dgm:pt>
    <dgm:pt modelId="{883F4740-A226-4E1C-8E8C-D8074F405E1E}" type="pres">
      <dgm:prSet presAssocID="{FEB078D5-44FD-417F-8610-DC0AE77A8522}" presName="BalanceSpacing1" presStyleCnt="0"/>
      <dgm:spPr/>
      <dgm:t>
        <a:bodyPr/>
        <a:lstStyle/>
        <a:p>
          <a:endParaRPr lang="es-ES"/>
        </a:p>
      </dgm:t>
    </dgm:pt>
    <dgm:pt modelId="{55DC0B9B-7417-4439-9E6F-4B8E40524E19}" type="pres">
      <dgm:prSet presAssocID="{95DAFEA6-6AF6-4E9E-BE53-27ED4375804C}" presName="Accent1Text" presStyleLbl="node1" presStyleIdx="7" presStyleCnt="12" custLinFactX="-5573" custLinFactNeighborX="-100000" custLinFactNeighborY="118"/>
      <dgm:spPr/>
      <dgm:t>
        <a:bodyPr/>
        <a:lstStyle/>
        <a:p>
          <a:endParaRPr lang="es-ES"/>
        </a:p>
      </dgm:t>
    </dgm:pt>
    <dgm:pt modelId="{DA9FC071-6187-4E00-992F-FB1D6E9A0216}" type="pres">
      <dgm:prSet presAssocID="{95DAFEA6-6AF6-4E9E-BE53-27ED4375804C}" presName="spaceBetweenRectangles" presStyleCnt="0"/>
      <dgm:spPr/>
      <dgm:t>
        <a:bodyPr/>
        <a:lstStyle/>
        <a:p>
          <a:endParaRPr lang="es-ES"/>
        </a:p>
      </dgm:t>
    </dgm:pt>
    <dgm:pt modelId="{A4AABD82-F05E-477B-9251-CDFBA5736B5E}" type="pres">
      <dgm:prSet presAssocID="{645BF14D-A621-4EAB-860D-32AFDA1DBAC1}" presName="composite" presStyleCnt="0"/>
      <dgm:spPr/>
      <dgm:t>
        <a:bodyPr/>
        <a:lstStyle/>
        <a:p>
          <a:endParaRPr lang="es-ES"/>
        </a:p>
      </dgm:t>
    </dgm:pt>
    <dgm:pt modelId="{C4C15C1C-A68A-41D5-91A4-368BAC9438A9}" type="pres">
      <dgm:prSet presAssocID="{645BF14D-A621-4EAB-860D-32AFDA1DBAC1}" presName="Parent1" presStyleLbl="node1" presStyleIdx="8" presStyleCnt="12" custLinFactX="-100000" custLinFactNeighborX="-170987" custLinFactNeighborY="-838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65417B-8380-493A-955D-5F26D23FC20E}" type="pres">
      <dgm:prSet presAssocID="{645BF14D-A621-4EAB-860D-32AFDA1DBAC1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C108F-7B68-4A69-84C8-FC8E8EB9E549}" type="pres">
      <dgm:prSet presAssocID="{645BF14D-A621-4EAB-860D-32AFDA1DBAC1}" presName="BalanceSpacing" presStyleCnt="0"/>
      <dgm:spPr/>
      <dgm:t>
        <a:bodyPr/>
        <a:lstStyle/>
        <a:p>
          <a:endParaRPr lang="es-ES"/>
        </a:p>
      </dgm:t>
    </dgm:pt>
    <dgm:pt modelId="{8A7972A2-3110-4983-AFE0-21F690D45852}" type="pres">
      <dgm:prSet presAssocID="{645BF14D-A621-4EAB-860D-32AFDA1DBAC1}" presName="BalanceSpacing1" presStyleCnt="0"/>
      <dgm:spPr/>
      <dgm:t>
        <a:bodyPr/>
        <a:lstStyle/>
        <a:p>
          <a:endParaRPr lang="es-ES"/>
        </a:p>
      </dgm:t>
    </dgm:pt>
    <dgm:pt modelId="{F5389797-F88F-466D-9578-C6300078EF18}" type="pres">
      <dgm:prSet presAssocID="{0CB9457E-B41B-49EF-8CA3-BCE6868053DD}" presName="Accent1Text" presStyleLbl="node1" presStyleIdx="9" presStyleCnt="12" custLinFactNeighborX="-54218" custLinFactNeighborY="-84377"/>
      <dgm:spPr/>
      <dgm:t>
        <a:bodyPr/>
        <a:lstStyle/>
        <a:p>
          <a:endParaRPr lang="es-ES"/>
        </a:p>
      </dgm:t>
    </dgm:pt>
    <dgm:pt modelId="{ED2BBC18-CD29-42EE-82AC-DD2B16D3340C}" type="pres">
      <dgm:prSet presAssocID="{0CB9457E-B41B-49EF-8CA3-BCE6868053DD}" presName="spaceBetweenRectangles" presStyleCnt="0"/>
      <dgm:spPr/>
      <dgm:t>
        <a:bodyPr/>
        <a:lstStyle/>
        <a:p>
          <a:endParaRPr lang="es-ES"/>
        </a:p>
      </dgm:t>
    </dgm:pt>
    <dgm:pt modelId="{4EEAA03F-5394-48BB-B634-988171DD854E}" type="pres">
      <dgm:prSet presAssocID="{14548840-3628-444B-B4D3-75ECD66D9335}" presName="composite" presStyleCnt="0"/>
      <dgm:spPr/>
      <dgm:t>
        <a:bodyPr/>
        <a:lstStyle/>
        <a:p>
          <a:endParaRPr lang="es-ES"/>
        </a:p>
      </dgm:t>
    </dgm:pt>
    <dgm:pt modelId="{7F6DF1D9-7A41-4A6D-8949-0712DF569FEC}" type="pres">
      <dgm:prSet presAssocID="{14548840-3628-444B-B4D3-75ECD66D9335}" presName="Parent1" presStyleLbl="node1" presStyleIdx="10" presStyleCnt="12" custLinFactX="-100000" custLinFactY="-100000" custLinFactNeighborX="-173151" custLinFactNeighborY="-1523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7078CA-8F33-4600-B59C-05BF1DE9146E}" type="pres">
      <dgm:prSet presAssocID="{14548840-3628-444B-B4D3-75ECD66D9335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0B698F-3796-4FCF-B024-85CE05754D70}" type="pres">
      <dgm:prSet presAssocID="{14548840-3628-444B-B4D3-75ECD66D9335}" presName="BalanceSpacing" presStyleCnt="0"/>
      <dgm:spPr/>
      <dgm:t>
        <a:bodyPr/>
        <a:lstStyle/>
        <a:p>
          <a:endParaRPr lang="es-ES"/>
        </a:p>
      </dgm:t>
    </dgm:pt>
    <dgm:pt modelId="{E5943DCC-140B-4F18-8F30-33F510D60CAB}" type="pres">
      <dgm:prSet presAssocID="{14548840-3628-444B-B4D3-75ECD66D9335}" presName="BalanceSpacing1" presStyleCnt="0"/>
      <dgm:spPr/>
      <dgm:t>
        <a:bodyPr/>
        <a:lstStyle/>
        <a:p>
          <a:endParaRPr lang="es-ES"/>
        </a:p>
      </dgm:t>
    </dgm:pt>
    <dgm:pt modelId="{1E4B921D-1387-40C8-87BC-1B067C3BF4D3}" type="pres">
      <dgm:prSet presAssocID="{20BAA0F3-AEF0-4104-B5CC-BAAD7DC801EA}" presName="Accent1Text" presStyleLbl="node1" presStyleIdx="11" presStyleCnt="12" custLinFactX="-125845" custLinFactY="-137640" custLinFactNeighborX="-200000" custLinFactNeighborY="-200000"/>
      <dgm:spPr/>
      <dgm:t>
        <a:bodyPr/>
        <a:lstStyle/>
        <a:p>
          <a:endParaRPr lang="es-ES"/>
        </a:p>
      </dgm:t>
    </dgm:pt>
  </dgm:ptLst>
  <dgm:cxnLst>
    <dgm:cxn modelId="{4640AA94-5DCD-4F70-96E1-5690DCCD18B0}" type="presOf" srcId="{97B8F6C9-2AAA-4ACB-BD2E-E894173028F0}" destId="{7B81E565-A16D-48E8-AB4D-9FCC4FBE2DDE}" srcOrd="0" destOrd="0" presId="urn:microsoft.com/office/officeart/2008/layout/AlternatingHexagons"/>
    <dgm:cxn modelId="{9C3B1E2C-942E-4527-A8CB-7D35F6FAF44F}" type="presOf" srcId="{A3E250DB-0E41-4DD4-BB63-8B96DF011020}" destId="{A79677B5-F419-43C7-A97B-FC0C50DF394F}" srcOrd="0" destOrd="0" presId="urn:microsoft.com/office/officeart/2008/layout/AlternatingHexagons"/>
    <dgm:cxn modelId="{75974E61-FDDE-4BB2-8F6D-E17C1E29CDD6}" type="presOf" srcId="{FEB078D5-44FD-417F-8610-DC0AE77A8522}" destId="{3F1B98BB-2A13-480A-B53E-8CF24B2B0BC6}" srcOrd="0" destOrd="0" presId="urn:microsoft.com/office/officeart/2008/layout/AlternatingHexagons"/>
    <dgm:cxn modelId="{F87447C5-1E0E-47C6-9CC5-2BC9993D97A2}" srcId="{256AB4BC-099A-46B7-A793-D425E821E3ED}" destId="{645BF14D-A621-4EAB-860D-32AFDA1DBAC1}" srcOrd="4" destOrd="0" parTransId="{B42248AB-4994-45AC-92BC-070FBD5C8120}" sibTransId="{0CB9457E-B41B-49EF-8CA3-BCE6868053DD}"/>
    <dgm:cxn modelId="{C7549C80-15CF-4A33-801D-255422B8344B}" type="presOf" srcId="{EB783DD2-BE0C-4619-9834-329017C3444F}" destId="{252FABA0-9F44-4633-B5B3-21D9200E2759}" srcOrd="0" destOrd="0" presId="urn:microsoft.com/office/officeart/2008/layout/AlternatingHexagons"/>
    <dgm:cxn modelId="{07F9D0A8-4BEE-4D0A-8D41-283CA13B8B79}" type="presOf" srcId="{F5330AB9-EE23-4FFA-B671-F58CDD9039E4}" destId="{4AC0BF9F-D3A6-44F3-A63B-08DB70BB4BA1}" srcOrd="0" destOrd="0" presId="urn:microsoft.com/office/officeart/2008/layout/AlternatingHexagons"/>
    <dgm:cxn modelId="{FCDA2CFD-0E3E-4138-98B5-1A4F8E1E840A}" type="presOf" srcId="{DE89EC8F-25F0-46DA-8CD5-B7A6CD99F67F}" destId="{4578890C-3E22-4C3D-A57B-23659FFDE107}" srcOrd="0" destOrd="0" presId="urn:microsoft.com/office/officeart/2008/layout/AlternatingHexagons"/>
    <dgm:cxn modelId="{49B8678F-6836-4D35-9F18-1CCD9285CBEF}" type="presOf" srcId="{256AB4BC-099A-46B7-A793-D425E821E3ED}" destId="{780F45C9-5B3D-4AA5-BFCB-5E4EA927A6E3}" srcOrd="0" destOrd="0" presId="urn:microsoft.com/office/officeart/2008/layout/AlternatingHexagons"/>
    <dgm:cxn modelId="{CC9212FD-1722-4394-9095-93FEDBD45221}" srcId="{256AB4BC-099A-46B7-A793-D425E821E3ED}" destId="{EB783DD2-BE0C-4619-9834-329017C3444F}" srcOrd="2" destOrd="0" parTransId="{FA8ADF4B-9C45-4158-B31E-885D07CC1576}" sibTransId="{F5330AB9-EE23-4FFA-B671-F58CDD9039E4}"/>
    <dgm:cxn modelId="{9CD2D6E1-6020-4B20-BF35-1AB299BBB8C6}" type="presOf" srcId="{20BAA0F3-AEF0-4104-B5CC-BAAD7DC801EA}" destId="{1E4B921D-1387-40C8-87BC-1B067C3BF4D3}" srcOrd="0" destOrd="0" presId="urn:microsoft.com/office/officeart/2008/layout/AlternatingHexagons"/>
    <dgm:cxn modelId="{FBB059B1-8760-47A3-ACB5-E8C2C5D033EB}" srcId="{256AB4BC-099A-46B7-A793-D425E821E3ED}" destId="{1D63F678-6400-44E6-90F0-E899D93CF96E}" srcOrd="1" destOrd="0" parTransId="{7050B525-A97C-455C-A33B-1962C8220081}" sibTransId="{DE89EC8F-25F0-46DA-8CD5-B7A6CD99F67F}"/>
    <dgm:cxn modelId="{FEF8A682-1B37-450C-A398-A54FE0BD6EF5}" type="presOf" srcId="{7080A7F7-DDF8-423A-A3AC-573CC21B39AA}" destId="{EF1E99B8-3B89-4141-BC6E-AB9765F3D7C7}" srcOrd="0" destOrd="0" presId="urn:microsoft.com/office/officeart/2008/layout/AlternatingHexagons"/>
    <dgm:cxn modelId="{1CBE9933-70A5-438D-A8DE-2D2960CE2BB0}" srcId="{256AB4BC-099A-46B7-A793-D425E821E3ED}" destId="{14548840-3628-444B-B4D3-75ECD66D9335}" srcOrd="5" destOrd="0" parTransId="{A0FFD093-3FCC-4B51-91F7-6744859D0657}" sibTransId="{20BAA0F3-AEF0-4104-B5CC-BAAD7DC801EA}"/>
    <dgm:cxn modelId="{42AA2C27-E5F8-4DBD-AD89-93A287CBB493}" type="presOf" srcId="{95DAFEA6-6AF6-4E9E-BE53-27ED4375804C}" destId="{55DC0B9B-7417-4439-9E6F-4B8E40524E19}" srcOrd="0" destOrd="0" presId="urn:microsoft.com/office/officeart/2008/layout/AlternatingHexagons"/>
    <dgm:cxn modelId="{1846B74D-3411-42E7-A98A-05A208571831}" srcId="{1D63F678-6400-44E6-90F0-E899D93CF96E}" destId="{7080A7F7-DDF8-423A-A3AC-573CC21B39AA}" srcOrd="0" destOrd="0" parTransId="{FC7F9C58-644F-4343-B38B-B33CF6AEC444}" sibTransId="{5762E3EF-7F34-4690-9B7D-905BDFE08011}"/>
    <dgm:cxn modelId="{5E0D6E2E-9251-4219-98AF-536FC478CA37}" type="presOf" srcId="{645BF14D-A621-4EAB-860D-32AFDA1DBAC1}" destId="{C4C15C1C-A68A-41D5-91A4-368BAC9438A9}" srcOrd="0" destOrd="0" presId="urn:microsoft.com/office/officeart/2008/layout/AlternatingHexagons"/>
    <dgm:cxn modelId="{EF3D3A5F-A84A-4AE5-A063-77F1D08FCB17}" srcId="{256AB4BC-099A-46B7-A793-D425E821E3ED}" destId="{FEB078D5-44FD-417F-8610-DC0AE77A8522}" srcOrd="3" destOrd="0" parTransId="{ACBB9409-966F-44FB-A9B4-3C98F9A9CA38}" sibTransId="{95DAFEA6-6AF6-4E9E-BE53-27ED4375804C}"/>
    <dgm:cxn modelId="{963AD2A5-54B9-412F-AC0C-D53190B7D24B}" type="presOf" srcId="{14548840-3628-444B-B4D3-75ECD66D9335}" destId="{7F6DF1D9-7A41-4A6D-8949-0712DF569FEC}" srcOrd="0" destOrd="0" presId="urn:microsoft.com/office/officeart/2008/layout/AlternatingHexagons"/>
    <dgm:cxn modelId="{5E50291C-7BBC-4F2E-88D5-0D3D9C21770B}" type="presOf" srcId="{0CB9457E-B41B-49EF-8CA3-BCE6868053DD}" destId="{F5389797-F88F-466D-9578-C6300078EF18}" srcOrd="0" destOrd="0" presId="urn:microsoft.com/office/officeart/2008/layout/AlternatingHexagons"/>
    <dgm:cxn modelId="{DC4A9FE1-5E72-4631-AA88-15460920912A}" srcId="{256AB4BC-099A-46B7-A793-D425E821E3ED}" destId="{A3E250DB-0E41-4DD4-BB63-8B96DF011020}" srcOrd="0" destOrd="0" parTransId="{0505DEA4-64C5-44CC-BD25-F3F8B8132613}" sibTransId="{97B8F6C9-2AAA-4ACB-BD2E-E894173028F0}"/>
    <dgm:cxn modelId="{8B367B8A-9435-44B6-AAC3-952A34E28B5D}" type="presOf" srcId="{1D63F678-6400-44E6-90F0-E899D93CF96E}" destId="{7620BD23-18E5-4B9A-8B48-5A81E292C03D}" srcOrd="0" destOrd="0" presId="urn:microsoft.com/office/officeart/2008/layout/AlternatingHexagons"/>
    <dgm:cxn modelId="{F4FB9B11-4D6B-4B80-8745-E8BA343067D8}" type="presParOf" srcId="{780F45C9-5B3D-4AA5-BFCB-5E4EA927A6E3}" destId="{EAF76213-06E7-497A-863D-ACADA0A6D845}" srcOrd="0" destOrd="0" presId="urn:microsoft.com/office/officeart/2008/layout/AlternatingHexagons"/>
    <dgm:cxn modelId="{EB8E2190-B067-4688-AB3E-21A7A3400045}" type="presParOf" srcId="{EAF76213-06E7-497A-863D-ACADA0A6D845}" destId="{A79677B5-F419-43C7-A97B-FC0C50DF394F}" srcOrd="0" destOrd="0" presId="urn:microsoft.com/office/officeart/2008/layout/AlternatingHexagons"/>
    <dgm:cxn modelId="{D6036887-5151-45FC-846B-5D19708E7789}" type="presParOf" srcId="{EAF76213-06E7-497A-863D-ACADA0A6D845}" destId="{1EB0943D-90C4-4F18-AB44-F6D814E2E286}" srcOrd="1" destOrd="0" presId="urn:microsoft.com/office/officeart/2008/layout/AlternatingHexagons"/>
    <dgm:cxn modelId="{334B9099-77E8-4158-A052-CB308B842391}" type="presParOf" srcId="{EAF76213-06E7-497A-863D-ACADA0A6D845}" destId="{83DA0A25-E34F-4718-945F-4DF18E2C0C2F}" srcOrd="2" destOrd="0" presId="urn:microsoft.com/office/officeart/2008/layout/AlternatingHexagons"/>
    <dgm:cxn modelId="{9FBF3230-C539-4ED6-9DA5-6AB96F90EFC9}" type="presParOf" srcId="{EAF76213-06E7-497A-863D-ACADA0A6D845}" destId="{A3026E90-B477-41C4-85DF-A9A2FE99AAAA}" srcOrd="3" destOrd="0" presId="urn:microsoft.com/office/officeart/2008/layout/AlternatingHexagons"/>
    <dgm:cxn modelId="{1D99855E-0631-41DC-B68D-9B2978998492}" type="presParOf" srcId="{EAF76213-06E7-497A-863D-ACADA0A6D845}" destId="{7B81E565-A16D-48E8-AB4D-9FCC4FBE2DDE}" srcOrd="4" destOrd="0" presId="urn:microsoft.com/office/officeart/2008/layout/AlternatingHexagons"/>
    <dgm:cxn modelId="{A2A318EC-36F8-4925-ABE2-DBE48485007B}" type="presParOf" srcId="{780F45C9-5B3D-4AA5-BFCB-5E4EA927A6E3}" destId="{010CB952-3219-43BE-ABE5-9EDAE343ADD8}" srcOrd="1" destOrd="0" presId="urn:microsoft.com/office/officeart/2008/layout/AlternatingHexagons"/>
    <dgm:cxn modelId="{0E2CE349-B07C-405F-9411-3A4744B3DA05}" type="presParOf" srcId="{780F45C9-5B3D-4AA5-BFCB-5E4EA927A6E3}" destId="{93EC9B74-C11F-46EC-82EB-936A7C4B7307}" srcOrd="2" destOrd="0" presId="urn:microsoft.com/office/officeart/2008/layout/AlternatingHexagons"/>
    <dgm:cxn modelId="{CEA2E4E7-3550-4C4A-91A8-21672F991CF6}" type="presParOf" srcId="{93EC9B74-C11F-46EC-82EB-936A7C4B7307}" destId="{7620BD23-18E5-4B9A-8B48-5A81E292C03D}" srcOrd="0" destOrd="0" presId="urn:microsoft.com/office/officeart/2008/layout/AlternatingHexagons"/>
    <dgm:cxn modelId="{5F6D128D-3C99-4236-B76B-7200EA5B435D}" type="presParOf" srcId="{93EC9B74-C11F-46EC-82EB-936A7C4B7307}" destId="{EF1E99B8-3B89-4141-BC6E-AB9765F3D7C7}" srcOrd="1" destOrd="0" presId="urn:microsoft.com/office/officeart/2008/layout/AlternatingHexagons"/>
    <dgm:cxn modelId="{06CBDF1D-BAD6-401A-8D54-8EB80CF360DA}" type="presParOf" srcId="{93EC9B74-C11F-46EC-82EB-936A7C4B7307}" destId="{F1A62708-9A7F-46E5-8F21-8D03E2A5C9BD}" srcOrd="2" destOrd="0" presId="urn:microsoft.com/office/officeart/2008/layout/AlternatingHexagons"/>
    <dgm:cxn modelId="{560E12A5-9EED-4E62-AB98-8B4050CD97DC}" type="presParOf" srcId="{93EC9B74-C11F-46EC-82EB-936A7C4B7307}" destId="{12961553-0931-4909-91E2-1F6B270B3DD2}" srcOrd="3" destOrd="0" presId="urn:microsoft.com/office/officeart/2008/layout/AlternatingHexagons"/>
    <dgm:cxn modelId="{74DE9FB5-48A0-487F-8E48-8B9D9927DB7B}" type="presParOf" srcId="{93EC9B74-C11F-46EC-82EB-936A7C4B7307}" destId="{4578890C-3E22-4C3D-A57B-23659FFDE107}" srcOrd="4" destOrd="0" presId="urn:microsoft.com/office/officeart/2008/layout/AlternatingHexagons"/>
    <dgm:cxn modelId="{B8A4FEC4-8918-4474-8B2B-CC2EBED3161B}" type="presParOf" srcId="{780F45C9-5B3D-4AA5-BFCB-5E4EA927A6E3}" destId="{306C7BEF-F1A3-4C39-9550-96E2C54AE37F}" srcOrd="3" destOrd="0" presId="urn:microsoft.com/office/officeart/2008/layout/AlternatingHexagons"/>
    <dgm:cxn modelId="{3E877396-5D2B-4BB9-8AA7-780F89DB7234}" type="presParOf" srcId="{780F45C9-5B3D-4AA5-BFCB-5E4EA927A6E3}" destId="{423BC16C-AE92-440E-AFFF-9EA186D0D3D4}" srcOrd="4" destOrd="0" presId="urn:microsoft.com/office/officeart/2008/layout/AlternatingHexagons"/>
    <dgm:cxn modelId="{691FDCBA-2466-44C8-9CF9-96A757AB7D4C}" type="presParOf" srcId="{423BC16C-AE92-440E-AFFF-9EA186D0D3D4}" destId="{252FABA0-9F44-4633-B5B3-21D9200E2759}" srcOrd="0" destOrd="0" presId="urn:microsoft.com/office/officeart/2008/layout/AlternatingHexagons"/>
    <dgm:cxn modelId="{38C3A08A-4A7D-4418-812C-B9205B4CD541}" type="presParOf" srcId="{423BC16C-AE92-440E-AFFF-9EA186D0D3D4}" destId="{8C175872-92C7-49B8-8364-C077D6AF83C8}" srcOrd="1" destOrd="0" presId="urn:microsoft.com/office/officeart/2008/layout/AlternatingHexagons"/>
    <dgm:cxn modelId="{A7F7F5DE-243B-4627-8021-3C77D6FA41D2}" type="presParOf" srcId="{423BC16C-AE92-440E-AFFF-9EA186D0D3D4}" destId="{E6952C87-0E40-44D5-B1FA-321302F06329}" srcOrd="2" destOrd="0" presId="urn:microsoft.com/office/officeart/2008/layout/AlternatingHexagons"/>
    <dgm:cxn modelId="{6E36BFF7-3BC5-4743-B540-57D777F72689}" type="presParOf" srcId="{423BC16C-AE92-440E-AFFF-9EA186D0D3D4}" destId="{1DB704B3-7EBC-4D79-BA0E-8B1FAEA8918D}" srcOrd="3" destOrd="0" presId="urn:microsoft.com/office/officeart/2008/layout/AlternatingHexagons"/>
    <dgm:cxn modelId="{5E6D7887-2B19-43A9-BE12-D7786F779A4F}" type="presParOf" srcId="{423BC16C-AE92-440E-AFFF-9EA186D0D3D4}" destId="{4AC0BF9F-D3A6-44F3-A63B-08DB70BB4BA1}" srcOrd="4" destOrd="0" presId="urn:microsoft.com/office/officeart/2008/layout/AlternatingHexagons"/>
    <dgm:cxn modelId="{6AB3B3AB-ED5A-4296-93D0-65ECB213A768}" type="presParOf" srcId="{780F45C9-5B3D-4AA5-BFCB-5E4EA927A6E3}" destId="{7C61E0A6-65B5-47FB-980A-8DF3EFAB0983}" srcOrd="5" destOrd="0" presId="urn:microsoft.com/office/officeart/2008/layout/AlternatingHexagons"/>
    <dgm:cxn modelId="{7F6DE289-6E5D-49E8-951D-4131AF24EE48}" type="presParOf" srcId="{780F45C9-5B3D-4AA5-BFCB-5E4EA927A6E3}" destId="{9012BE58-F8AD-458C-BC95-AF84A7ADC9F3}" srcOrd="6" destOrd="0" presId="urn:microsoft.com/office/officeart/2008/layout/AlternatingHexagons"/>
    <dgm:cxn modelId="{35F28D9E-EB00-41A1-9A06-EB5CC0CBED82}" type="presParOf" srcId="{9012BE58-F8AD-458C-BC95-AF84A7ADC9F3}" destId="{3F1B98BB-2A13-480A-B53E-8CF24B2B0BC6}" srcOrd="0" destOrd="0" presId="urn:microsoft.com/office/officeart/2008/layout/AlternatingHexagons"/>
    <dgm:cxn modelId="{D76B01A6-A14E-4814-B374-CFFB918B8899}" type="presParOf" srcId="{9012BE58-F8AD-458C-BC95-AF84A7ADC9F3}" destId="{D00C79B7-3B56-4878-B8D5-D5959EE33C86}" srcOrd="1" destOrd="0" presId="urn:microsoft.com/office/officeart/2008/layout/AlternatingHexagons"/>
    <dgm:cxn modelId="{EF4BFBB9-55DB-4E77-BC61-2BDC06650335}" type="presParOf" srcId="{9012BE58-F8AD-458C-BC95-AF84A7ADC9F3}" destId="{4D6F590C-140D-4BED-BFC6-5B63EF0E002F}" srcOrd="2" destOrd="0" presId="urn:microsoft.com/office/officeart/2008/layout/AlternatingHexagons"/>
    <dgm:cxn modelId="{B6426B2B-EF3E-4785-8A1C-F923B674BD3F}" type="presParOf" srcId="{9012BE58-F8AD-458C-BC95-AF84A7ADC9F3}" destId="{883F4740-A226-4E1C-8E8C-D8074F405E1E}" srcOrd="3" destOrd="0" presId="urn:microsoft.com/office/officeart/2008/layout/AlternatingHexagons"/>
    <dgm:cxn modelId="{2884D752-A66C-4955-B922-197FCB6BC548}" type="presParOf" srcId="{9012BE58-F8AD-458C-BC95-AF84A7ADC9F3}" destId="{55DC0B9B-7417-4439-9E6F-4B8E40524E19}" srcOrd="4" destOrd="0" presId="urn:microsoft.com/office/officeart/2008/layout/AlternatingHexagons"/>
    <dgm:cxn modelId="{2AC54D61-8803-4977-A0D5-034661E13CAC}" type="presParOf" srcId="{780F45C9-5B3D-4AA5-BFCB-5E4EA927A6E3}" destId="{DA9FC071-6187-4E00-992F-FB1D6E9A0216}" srcOrd="7" destOrd="0" presId="urn:microsoft.com/office/officeart/2008/layout/AlternatingHexagons"/>
    <dgm:cxn modelId="{4C792886-50AB-4C25-8C7D-10216F18F27F}" type="presParOf" srcId="{780F45C9-5B3D-4AA5-BFCB-5E4EA927A6E3}" destId="{A4AABD82-F05E-477B-9251-CDFBA5736B5E}" srcOrd="8" destOrd="0" presId="urn:microsoft.com/office/officeart/2008/layout/AlternatingHexagons"/>
    <dgm:cxn modelId="{CCC2EB6C-C2FF-4046-B310-D47D7A17D556}" type="presParOf" srcId="{A4AABD82-F05E-477B-9251-CDFBA5736B5E}" destId="{C4C15C1C-A68A-41D5-91A4-368BAC9438A9}" srcOrd="0" destOrd="0" presId="urn:microsoft.com/office/officeart/2008/layout/AlternatingHexagons"/>
    <dgm:cxn modelId="{648A1443-37D0-4D55-87AD-98D421395AF0}" type="presParOf" srcId="{A4AABD82-F05E-477B-9251-CDFBA5736B5E}" destId="{0F65417B-8380-493A-955D-5F26D23FC20E}" srcOrd="1" destOrd="0" presId="urn:microsoft.com/office/officeart/2008/layout/AlternatingHexagons"/>
    <dgm:cxn modelId="{379CA680-D692-4BBE-A704-0BCB1F43BBE5}" type="presParOf" srcId="{A4AABD82-F05E-477B-9251-CDFBA5736B5E}" destId="{308C108F-7B68-4A69-84C8-FC8E8EB9E549}" srcOrd="2" destOrd="0" presId="urn:microsoft.com/office/officeart/2008/layout/AlternatingHexagons"/>
    <dgm:cxn modelId="{3CEE8D5D-4D40-49B3-8F4C-592BC758AB6F}" type="presParOf" srcId="{A4AABD82-F05E-477B-9251-CDFBA5736B5E}" destId="{8A7972A2-3110-4983-AFE0-21F690D45852}" srcOrd="3" destOrd="0" presId="urn:microsoft.com/office/officeart/2008/layout/AlternatingHexagons"/>
    <dgm:cxn modelId="{FF1C3F29-55A4-4231-B77F-1DC417F9F80C}" type="presParOf" srcId="{A4AABD82-F05E-477B-9251-CDFBA5736B5E}" destId="{F5389797-F88F-466D-9578-C6300078EF18}" srcOrd="4" destOrd="0" presId="urn:microsoft.com/office/officeart/2008/layout/AlternatingHexagons"/>
    <dgm:cxn modelId="{0712D510-A518-49C5-877E-B410EAFD0B63}" type="presParOf" srcId="{780F45C9-5B3D-4AA5-BFCB-5E4EA927A6E3}" destId="{ED2BBC18-CD29-42EE-82AC-DD2B16D3340C}" srcOrd="9" destOrd="0" presId="urn:microsoft.com/office/officeart/2008/layout/AlternatingHexagons"/>
    <dgm:cxn modelId="{A4F67C6C-80E2-4252-A976-548A5FEDAF92}" type="presParOf" srcId="{780F45C9-5B3D-4AA5-BFCB-5E4EA927A6E3}" destId="{4EEAA03F-5394-48BB-B634-988171DD854E}" srcOrd="10" destOrd="0" presId="urn:microsoft.com/office/officeart/2008/layout/AlternatingHexagons"/>
    <dgm:cxn modelId="{3007CCF0-A66F-41E8-916A-3421271F2C42}" type="presParOf" srcId="{4EEAA03F-5394-48BB-B634-988171DD854E}" destId="{7F6DF1D9-7A41-4A6D-8949-0712DF569FEC}" srcOrd="0" destOrd="0" presId="urn:microsoft.com/office/officeart/2008/layout/AlternatingHexagons"/>
    <dgm:cxn modelId="{3461FE68-47C6-4AB2-A7A0-FF928004A53B}" type="presParOf" srcId="{4EEAA03F-5394-48BB-B634-988171DD854E}" destId="{A37078CA-8F33-4600-B59C-05BF1DE9146E}" srcOrd="1" destOrd="0" presId="urn:microsoft.com/office/officeart/2008/layout/AlternatingHexagons"/>
    <dgm:cxn modelId="{73728B26-CF4E-4B91-8058-6928B725AA93}" type="presParOf" srcId="{4EEAA03F-5394-48BB-B634-988171DD854E}" destId="{710B698F-3796-4FCF-B024-85CE05754D70}" srcOrd="2" destOrd="0" presId="urn:microsoft.com/office/officeart/2008/layout/AlternatingHexagons"/>
    <dgm:cxn modelId="{D2C08F2A-DCAA-4E7B-A317-E64FCC1C84DC}" type="presParOf" srcId="{4EEAA03F-5394-48BB-B634-988171DD854E}" destId="{E5943DCC-140B-4F18-8F30-33F510D60CAB}" srcOrd="3" destOrd="0" presId="urn:microsoft.com/office/officeart/2008/layout/AlternatingHexagons"/>
    <dgm:cxn modelId="{D10F6B64-5336-4054-962A-D7280F7995F5}" type="presParOf" srcId="{4EEAA03F-5394-48BB-B634-988171DD854E}" destId="{1E4B921D-1387-40C8-87BC-1B067C3BF4D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E96D4C-78D7-4D60-92C6-AF8E098362DE}" type="doc">
      <dgm:prSet loTypeId="urn:microsoft.com/office/officeart/2005/8/layout/cycle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7BA5CF36-507D-43FA-B6EE-932F9B6106B0}">
      <dgm:prSet phldrT="[Texto]" custT="1"/>
      <dgm:spPr>
        <a:solidFill>
          <a:srgbClr val="EB9E87"/>
        </a:solidFill>
      </dgm:spPr>
      <dgm:t>
        <a:bodyPr/>
        <a:lstStyle/>
        <a:p>
          <a:pPr algn="ctr"/>
          <a:r>
            <a:rPr lang="es-MX" sz="1600" b="1" dirty="0">
              <a:solidFill>
                <a:schemeClr val="tx1"/>
              </a:solidFill>
            </a:rPr>
            <a:t>Necesidad de proyectos - obras</a:t>
          </a:r>
        </a:p>
      </dgm:t>
    </dgm:pt>
    <dgm:pt modelId="{204DB246-966E-492B-80F2-782E433FD7FB}" type="parTrans" cxnId="{95A3CD07-B257-4476-9286-A1FD2577E67B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E02B1BFA-FF9B-4561-80EC-142F8BD7D521}" type="sibTrans" cxnId="{95A3CD07-B257-4476-9286-A1FD2577E67B}">
      <dgm:prSet/>
      <dgm:spPr>
        <a:solidFill>
          <a:srgbClr val="BE6B4E"/>
        </a:solidFill>
      </dgm:spPr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0578E524-01E4-46A4-9150-EA3DB4AF6F01}">
      <dgm:prSet phldrT="[Texto]" custT="1"/>
      <dgm:spPr>
        <a:solidFill>
          <a:srgbClr val="EB9E87"/>
        </a:solidFill>
      </dgm:spPr>
      <dgm:t>
        <a:bodyPr/>
        <a:lstStyle/>
        <a:p>
          <a:pPr algn="ctr"/>
          <a:r>
            <a:rPr lang="es-MX" sz="1600" b="1" dirty="0">
              <a:solidFill>
                <a:schemeClr val="tx1"/>
              </a:solidFill>
            </a:rPr>
            <a:t>Falta de análisis profundo</a:t>
          </a:r>
        </a:p>
      </dgm:t>
    </dgm:pt>
    <dgm:pt modelId="{146D6AD6-AEC5-4EEC-85A9-0C10314B3AFF}" type="parTrans" cxnId="{7DABBD88-4434-402F-8761-C1C3A0430CB9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1241EBB1-C909-4BB1-B0F8-9DD392E7962B}" type="sibTrans" cxnId="{7DABBD88-4434-402F-8761-C1C3A0430CB9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431BCDB2-1198-491B-B2EF-307F50CBD2B6}">
      <dgm:prSet phldrT="[Texto]" custT="1"/>
      <dgm:spPr>
        <a:solidFill>
          <a:srgbClr val="EB9E87"/>
        </a:solidFill>
      </dgm:spPr>
      <dgm:t>
        <a:bodyPr/>
        <a:lstStyle/>
        <a:p>
          <a:pPr algn="ctr"/>
          <a:r>
            <a:rPr lang="es-MX" sz="1600" b="1" dirty="0">
              <a:solidFill>
                <a:schemeClr val="tx1"/>
              </a:solidFill>
            </a:rPr>
            <a:t>Sin herramienta de planeación</a:t>
          </a:r>
        </a:p>
      </dgm:t>
    </dgm:pt>
    <dgm:pt modelId="{F7E5BD0B-44AD-45E8-867B-BC5EE63DF2FA}" type="parTrans" cxnId="{3967E9E5-C400-4001-B5ED-47C7B9FD16ED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CAB96DF6-C0C9-451F-A87C-24FC6F6E2472}" type="sibTrans" cxnId="{3967E9E5-C400-4001-B5ED-47C7B9FD16ED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81908DF2-804A-4FD3-9829-A72172D67720}">
      <dgm:prSet phldrT="[Texto]" custT="1"/>
      <dgm:spPr>
        <a:solidFill>
          <a:srgbClr val="EB9E87"/>
        </a:solidFill>
      </dgm:spPr>
      <dgm:t>
        <a:bodyPr/>
        <a:lstStyle/>
        <a:p>
          <a:pPr algn="ctr"/>
          <a:r>
            <a:rPr lang="es-MX" sz="1200" b="1" dirty="0">
              <a:solidFill>
                <a:schemeClr val="tx1"/>
              </a:solidFill>
            </a:rPr>
            <a:t>Proyectos y obras para cumplir demanda ciudadana</a:t>
          </a:r>
        </a:p>
      </dgm:t>
    </dgm:pt>
    <dgm:pt modelId="{38B88C35-B748-4F87-9035-8D0ED0ACBACC}" type="parTrans" cxnId="{F27FB13B-34B3-4DEC-B2AB-EC32533F625D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0105AF28-9775-4F12-BCED-432EEA53E552}" type="sibTrans" cxnId="{F27FB13B-34B3-4DEC-B2AB-EC32533F625D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8C2DD9C1-2132-435F-8FEF-5B9948FBC1B0}">
      <dgm:prSet phldrT="[Texto]" custT="1"/>
      <dgm:spPr>
        <a:solidFill>
          <a:srgbClr val="EB9E87"/>
        </a:solidFill>
      </dgm:spPr>
      <dgm:t>
        <a:bodyPr/>
        <a:lstStyle/>
        <a:p>
          <a:pPr algn="ctr"/>
          <a:r>
            <a:rPr lang="es-MX" sz="1600" b="1" dirty="0">
              <a:solidFill>
                <a:schemeClr val="tx1"/>
              </a:solidFill>
            </a:rPr>
            <a:t>Tiempos de gestión y ejecución</a:t>
          </a:r>
        </a:p>
      </dgm:t>
    </dgm:pt>
    <dgm:pt modelId="{9FE9064D-F2EA-4323-B195-8B12DC428784}" type="parTrans" cxnId="{F38EAA04-39E9-435C-994F-E8720B8EE7AF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396C12F5-ADB1-49DE-AFA4-D24626D2C6F0}" type="sibTrans" cxnId="{F38EAA04-39E9-435C-994F-E8720B8EE7AF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9888A7BB-5235-4C99-8A05-61D714C13191}">
      <dgm:prSet custT="1"/>
      <dgm:spPr>
        <a:solidFill>
          <a:srgbClr val="EB9E87"/>
        </a:solidFill>
      </dgm:spPr>
      <dgm:t>
        <a:bodyPr/>
        <a:lstStyle/>
        <a:p>
          <a:pPr algn="ctr"/>
          <a:r>
            <a:rPr lang="es-MX" sz="1400" b="1" dirty="0">
              <a:solidFill>
                <a:schemeClr val="tx1"/>
              </a:solidFill>
            </a:rPr>
            <a:t>Impacto de desastre Natural – Socialmente construido</a:t>
          </a:r>
        </a:p>
      </dgm:t>
    </dgm:pt>
    <dgm:pt modelId="{8CFCB19E-6812-4952-B2F9-D2AB62E17DDE}" type="parTrans" cxnId="{080874B2-7E20-4F5B-82DC-9B03DD03BE45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7AB88A12-0E16-42DF-938D-F5290AF2E61C}" type="sibTrans" cxnId="{080874B2-7E20-4F5B-82DC-9B03DD03BE45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326271C7-0BAA-438D-945A-3E45554BB9DE}">
      <dgm:prSet custT="1"/>
      <dgm:spPr>
        <a:solidFill>
          <a:srgbClr val="EB9E87"/>
        </a:solidFill>
      </dgm:spPr>
      <dgm:t>
        <a:bodyPr/>
        <a:lstStyle/>
        <a:p>
          <a:pPr algn="ctr"/>
          <a:r>
            <a:rPr lang="es-MX" sz="1500" b="1" dirty="0">
              <a:solidFill>
                <a:schemeClr val="tx1"/>
              </a:solidFill>
            </a:rPr>
            <a:t>Afectación directa a la infraestructura</a:t>
          </a:r>
        </a:p>
      </dgm:t>
    </dgm:pt>
    <dgm:pt modelId="{599D30AA-0FAD-4D11-A6EE-F9DC7DBD8899}" type="parTrans" cxnId="{36ED25BA-068E-427A-B55A-B561D0C45BAC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48D3893C-F9E8-4CEC-900F-69F3DE65D3F2}" type="sibTrans" cxnId="{36ED25BA-068E-427A-B55A-B561D0C45BAC}">
      <dgm:prSet/>
      <dgm:spPr/>
      <dgm:t>
        <a:bodyPr/>
        <a:lstStyle/>
        <a:p>
          <a:pPr algn="ctr"/>
          <a:endParaRPr lang="es-MX" b="1">
            <a:solidFill>
              <a:schemeClr val="tx1"/>
            </a:solidFill>
          </a:endParaRPr>
        </a:p>
      </dgm:t>
    </dgm:pt>
    <dgm:pt modelId="{D7A1FC52-CA63-433A-85BD-790099F1411F}" type="pres">
      <dgm:prSet presAssocID="{8BE96D4C-78D7-4D60-92C6-AF8E098362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800DE5-38AC-4D95-A5A2-026EA090FFF8}" type="pres">
      <dgm:prSet presAssocID="{8BE96D4C-78D7-4D60-92C6-AF8E098362DE}" presName="cycle" presStyleCnt="0"/>
      <dgm:spPr/>
    </dgm:pt>
    <dgm:pt modelId="{2DD03693-D98C-4107-8830-5185AB9ED7E3}" type="pres">
      <dgm:prSet presAssocID="{7BA5CF36-507D-43FA-B6EE-932F9B6106B0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51B54A-A8C2-4B74-A316-77545F8ECA8C}" type="pres">
      <dgm:prSet presAssocID="{E02B1BFA-FF9B-4561-80EC-142F8BD7D521}" presName="sibTransFirstNode" presStyleLbl="bgShp" presStyleIdx="0" presStyleCnt="1" custLinFactNeighborX="-3331"/>
      <dgm:spPr/>
      <dgm:t>
        <a:bodyPr/>
        <a:lstStyle/>
        <a:p>
          <a:endParaRPr lang="es-ES"/>
        </a:p>
      </dgm:t>
    </dgm:pt>
    <dgm:pt modelId="{02EB1D5C-635D-4822-A99F-C141CE17C6C5}" type="pres">
      <dgm:prSet presAssocID="{0578E524-01E4-46A4-9150-EA3DB4AF6F01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416D1B-4701-49F1-9451-FBD02B37E3A2}" type="pres">
      <dgm:prSet presAssocID="{431BCDB2-1198-491B-B2EF-307F50CBD2B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FCCB20-73D7-4D00-8ACD-FB727683B2AF}" type="pres">
      <dgm:prSet presAssocID="{81908DF2-804A-4FD3-9829-A72172D67720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6178C-A0AB-4D25-8795-F4D012E000AC}" type="pres">
      <dgm:prSet presAssocID="{8C2DD9C1-2132-435F-8FEF-5B9948FBC1B0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E38140-AE6B-4434-A61D-19244DD91941}" type="pres">
      <dgm:prSet presAssocID="{9888A7BB-5235-4C99-8A05-61D714C13191}" presName="nodeFollowingNodes" presStyleLbl="node1" presStyleIdx="5" presStyleCnt="7" custScaleX="1382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1F83F9-E79D-48F0-B796-996B9294C4B2}" type="pres">
      <dgm:prSet presAssocID="{326271C7-0BAA-438D-945A-3E45554BB9DE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0874B2-7E20-4F5B-82DC-9B03DD03BE45}" srcId="{8BE96D4C-78D7-4D60-92C6-AF8E098362DE}" destId="{9888A7BB-5235-4C99-8A05-61D714C13191}" srcOrd="5" destOrd="0" parTransId="{8CFCB19E-6812-4952-B2F9-D2AB62E17DDE}" sibTransId="{7AB88A12-0E16-42DF-938D-F5290AF2E61C}"/>
    <dgm:cxn modelId="{7DABBD88-4434-402F-8761-C1C3A0430CB9}" srcId="{8BE96D4C-78D7-4D60-92C6-AF8E098362DE}" destId="{0578E524-01E4-46A4-9150-EA3DB4AF6F01}" srcOrd="1" destOrd="0" parTransId="{146D6AD6-AEC5-4EEC-85A9-0C10314B3AFF}" sibTransId="{1241EBB1-C909-4BB1-B0F8-9DD392E7962B}"/>
    <dgm:cxn modelId="{95A3CD07-B257-4476-9286-A1FD2577E67B}" srcId="{8BE96D4C-78D7-4D60-92C6-AF8E098362DE}" destId="{7BA5CF36-507D-43FA-B6EE-932F9B6106B0}" srcOrd="0" destOrd="0" parTransId="{204DB246-966E-492B-80F2-782E433FD7FB}" sibTransId="{E02B1BFA-FF9B-4561-80EC-142F8BD7D521}"/>
    <dgm:cxn modelId="{ADB53D62-8153-470A-A9F7-B60BC0EFF7D9}" type="presOf" srcId="{8BE96D4C-78D7-4D60-92C6-AF8E098362DE}" destId="{D7A1FC52-CA63-433A-85BD-790099F1411F}" srcOrd="0" destOrd="0" presId="urn:microsoft.com/office/officeart/2005/8/layout/cycle3"/>
    <dgm:cxn modelId="{F7ED687D-7C95-4D43-A245-C35B26BBF367}" type="presOf" srcId="{326271C7-0BAA-438D-945A-3E45554BB9DE}" destId="{F81F83F9-E79D-48F0-B796-996B9294C4B2}" srcOrd="0" destOrd="0" presId="urn:microsoft.com/office/officeart/2005/8/layout/cycle3"/>
    <dgm:cxn modelId="{F38EAA04-39E9-435C-994F-E8720B8EE7AF}" srcId="{8BE96D4C-78D7-4D60-92C6-AF8E098362DE}" destId="{8C2DD9C1-2132-435F-8FEF-5B9948FBC1B0}" srcOrd="4" destOrd="0" parTransId="{9FE9064D-F2EA-4323-B195-8B12DC428784}" sibTransId="{396C12F5-ADB1-49DE-AFA4-D24626D2C6F0}"/>
    <dgm:cxn modelId="{49FF8106-EE63-4E56-9D1A-62DEE26007A0}" type="presOf" srcId="{8C2DD9C1-2132-435F-8FEF-5B9948FBC1B0}" destId="{D0F6178C-A0AB-4D25-8795-F4D012E000AC}" srcOrd="0" destOrd="0" presId="urn:microsoft.com/office/officeart/2005/8/layout/cycle3"/>
    <dgm:cxn modelId="{82E37DE0-50E4-4E7F-BD54-346EFEE00B4A}" type="presOf" srcId="{9888A7BB-5235-4C99-8A05-61D714C13191}" destId="{5DE38140-AE6B-4434-A61D-19244DD91941}" srcOrd="0" destOrd="0" presId="urn:microsoft.com/office/officeart/2005/8/layout/cycle3"/>
    <dgm:cxn modelId="{3967E9E5-C400-4001-B5ED-47C7B9FD16ED}" srcId="{8BE96D4C-78D7-4D60-92C6-AF8E098362DE}" destId="{431BCDB2-1198-491B-B2EF-307F50CBD2B6}" srcOrd="2" destOrd="0" parTransId="{F7E5BD0B-44AD-45E8-867B-BC5EE63DF2FA}" sibTransId="{CAB96DF6-C0C9-451F-A87C-24FC6F6E2472}"/>
    <dgm:cxn modelId="{47FD313F-8200-4FFC-93FC-94082936E46A}" type="presOf" srcId="{431BCDB2-1198-491B-B2EF-307F50CBD2B6}" destId="{11416D1B-4701-49F1-9451-FBD02B37E3A2}" srcOrd="0" destOrd="0" presId="urn:microsoft.com/office/officeart/2005/8/layout/cycle3"/>
    <dgm:cxn modelId="{36ED25BA-068E-427A-B55A-B561D0C45BAC}" srcId="{8BE96D4C-78D7-4D60-92C6-AF8E098362DE}" destId="{326271C7-0BAA-438D-945A-3E45554BB9DE}" srcOrd="6" destOrd="0" parTransId="{599D30AA-0FAD-4D11-A6EE-F9DC7DBD8899}" sibTransId="{48D3893C-F9E8-4CEC-900F-69F3DE65D3F2}"/>
    <dgm:cxn modelId="{E981A3F2-F5A7-4085-AA86-B2493DB7D9AC}" type="presOf" srcId="{E02B1BFA-FF9B-4561-80EC-142F8BD7D521}" destId="{BD51B54A-A8C2-4B74-A316-77545F8ECA8C}" srcOrd="0" destOrd="0" presId="urn:microsoft.com/office/officeart/2005/8/layout/cycle3"/>
    <dgm:cxn modelId="{0BC33402-38AF-475D-B234-A50A0A88E71F}" type="presOf" srcId="{81908DF2-804A-4FD3-9829-A72172D67720}" destId="{93FCCB20-73D7-4D00-8ACD-FB727683B2AF}" srcOrd="0" destOrd="0" presId="urn:microsoft.com/office/officeart/2005/8/layout/cycle3"/>
    <dgm:cxn modelId="{AED458F3-033D-4ABF-9176-B22EC82A7291}" type="presOf" srcId="{0578E524-01E4-46A4-9150-EA3DB4AF6F01}" destId="{02EB1D5C-635D-4822-A99F-C141CE17C6C5}" srcOrd="0" destOrd="0" presId="urn:microsoft.com/office/officeart/2005/8/layout/cycle3"/>
    <dgm:cxn modelId="{F27FB13B-34B3-4DEC-B2AB-EC32533F625D}" srcId="{8BE96D4C-78D7-4D60-92C6-AF8E098362DE}" destId="{81908DF2-804A-4FD3-9829-A72172D67720}" srcOrd="3" destOrd="0" parTransId="{38B88C35-B748-4F87-9035-8D0ED0ACBACC}" sibTransId="{0105AF28-9775-4F12-BCED-432EEA53E552}"/>
    <dgm:cxn modelId="{C52F4F7E-7A08-48FD-A4A5-739C9F71DEF9}" type="presOf" srcId="{7BA5CF36-507D-43FA-B6EE-932F9B6106B0}" destId="{2DD03693-D98C-4107-8830-5185AB9ED7E3}" srcOrd="0" destOrd="0" presId="urn:microsoft.com/office/officeart/2005/8/layout/cycle3"/>
    <dgm:cxn modelId="{DED3E287-AE75-4BCD-815A-10655E97FAE6}" type="presParOf" srcId="{D7A1FC52-CA63-433A-85BD-790099F1411F}" destId="{44800DE5-38AC-4D95-A5A2-026EA090FFF8}" srcOrd="0" destOrd="0" presId="urn:microsoft.com/office/officeart/2005/8/layout/cycle3"/>
    <dgm:cxn modelId="{EA2FF079-D3AD-4630-B1D9-DBA323F04AD1}" type="presParOf" srcId="{44800DE5-38AC-4D95-A5A2-026EA090FFF8}" destId="{2DD03693-D98C-4107-8830-5185AB9ED7E3}" srcOrd="0" destOrd="0" presId="urn:microsoft.com/office/officeart/2005/8/layout/cycle3"/>
    <dgm:cxn modelId="{AE6262D6-2BAF-4F09-8246-C2AA244688CA}" type="presParOf" srcId="{44800DE5-38AC-4D95-A5A2-026EA090FFF8}" destId="{BD51B54A-A8C2-4B74-A316-77545F8ECA8C}" srcOrd="1" destOrd="0" presId="urn:microsoft.com/office/officeart/2005/8/layout/cycle3"/>
    <dgm:cxn modelId="{32A9D562-400C-4826-B2DD-7555BB9E65A2}" type="presParOf" srcId="{44800DE5-38AC-4D95-A5A2-026EA090FFF8}" destId="{02EB1D5C-635D-4822-A99F-C141CE17C6C5}" srcOrd="2" destOrd="0" presId="urn:microsoft.com/office/officeart/2005/8/layout/cycle3"/>
    <dgm:cxn modelId="{C4F61CDC-BC77-4410-A844-88FF4CA4A13F}" type="presParOf" srcId="{44800DE5-38AC-4D95-A5A2-026EA090FFF8}" destId="{11416D1B-4701-49F1-9451-FBD02B37E3A2}" srcOrd="3" destOrd="0" presId="urn:microsoft.com/office/officeart/2005/8/layout/cycle3"/>
    <dgm:cxn modelId="{2D6BD5DC-A139-41E3-B31B-7A6E30FBCE23}" type="presParOf" srcId="{44800DE5-38AC-4D95-A5A2-026EA090FFF8}" destId="{93FCCB20-73D7-4D00-8ACD-FB727683B2AF}" srcOrd="4" destOrd="0" presId="urn:microsoft.com/office/officeart/2005/8/layout/cycle3"/>
    <dgm:cxn modelId="{E5289E98-EBA0-46E7-BBCF-1CAF9739C730}" type="presParOf" srcId="{44800DE5-38AC-4D95-A5A2-026EA090FFF8}" destId="{D0F6178C-A0AB-4D25-8795-F4D012E000AC}" srcOrd="5" destOrd="0" presId="urn:microsoft.com/office/officeart/2005/8/layout/cycle3"/>
    <dgm:cxn modelId="{458575DF-700E-401D-8DC0-A2E371588835}" type="presParOf" srcId="{44800DE5-38AC-4D95-A5A2-026EA090FFF8}" destId="{5DE38140-AE6B-4434-A61D-19244DD91941}" srcOrd="6" destOrd="0" presId="urn:microsoft.com/office/officeart/2005/8/layout/cycle3"/>
    <dgm:cxn modelId="{CC7E8B52-4978-439F-A016-C69FB1FF4BE7}" type="presParOf" srcId="{44800DE5-38AC-4D95-A5A2-026EA090FFF8}" destId="{F81F83F9-E79D-48F0-B796-996B9294C4B2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461B76-2848-43A1-B68A-B01B0BAC14F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DC28DB4-93E7-40C8-BBA6-140EA866FEEE}">
      <dgm:prSet phldrT="[Texto]" custT="1"/>
      <dgm:spPr/>
      <dgm:t>
        <a:bodyPr/>
        <a:lstStyle/>
        <a:p>
          <a:r>
            <a:rPr lang="es-ES" sz="1800" b="1" spc="300" smtClean="0">
              <a:solidFill>
                <a:schemeClr val="tx1"/>
              </a:solidFill>
            </a:rPr>
            <a:t>Análisis de Riesgos</a:t>
          </a:r>
          <a:endParaRPr lang="es-ES" sz="1800" b="1" spc="300" dirty="0">
            <a:solidFill>
              <a:schemeClr val="tx1"/>
            </a:solidFill>
          </a:endParaRPr>
        </a:p>
      </dgm:t>
    </dgm:pt>
    <dgm:pt modelId="{DFF5D64A-427D-4458-B0DB-D48C2AE13B54}" type="parTrans" cxnId="{40DB95B9-CE94-4446-B7E4-35584AAD3D44}">
      <dgm:prSet/>
      <dgm:spPr/>
      <dgm:t>
        <a:bodyPr/>
        <a:lstStyle/>
        <a:p>
          <a:endParaRPr lang="es-ES" sz="1600" b="1" spc="300">
            <a:solidFill>
              <a:schemeClr val="tx1"/>
            </a:solidFill>
          </a:endParaRPr>
        </a:p>
      </dgm:t>
    </dgm:pt>
    <dgm:pt modelId="{8629004B-FDA2-4F73-AAFE-8B96894B57EC}" type="sibTrans" cxnId="{40DB95B9-CE94-4446-B7E4-35584AAD3D44}">
      <dgm:prSet/>
      <dgm:spPr/>
      <dgm:t>
        <a:bodyPr/>
        <a:lstStyle/>
        <a:p>
          <a:endParaRPr lang="es-ES" sz="1600" b="1" spc="300">
            <a:solidFill>
              <a:schemeClr val="tx1"/>
            </a:solidFill>
          </a:endParaRPr>
        </a:p>
      </dgm:t>
    </dgm:pt>
    <dgm:pt modelId="{CAF333BA-E798-453B-9736-34F99BE7ACB4}">
      <dgm:prSet phldrT="[Texto]" custT="1"/>
      <dgm:spPr/>
      <dgm:t>
        <a:bodyPr/>
        <a:lstStyle/>
        <a:p>
          <a:r>
            <a:rPr lang="es-ES" sz="1800" b="1" spc="300" dirty="0" smtClean="0">
              <a:solidFill>
                <a:schemeClr val="tx1"/>
              </a:solidFill>
            </a:rPr>
            <a:t>Políticas publicas y acciones </a:t>
          </a:r>
          <a:br>
            <a:rPr lang="es-ES" sz="1800" b="1" spc="300" dirty="0" smtClean="0">
              <a:solidFill>
                <a:schemeClr val="tx1"/>
              </a:solidFill>
            </a:rPr>
          </a:br>
          <a:r>
            <a:rPr lang="es-ES" sz="1800" b="1" spc="300" dirty="0" smtClean="0">
              <a:solidFill>
                <a:schemeClr val="tx1"/>
              </a:solidFill>
            </a:rPr>
            <a:t>(Obra Publica)</a:t>
          </a:r>
          <a:endParaRPr lang="es-ES" sz="1800" b="1" spc="300" dirty="0">
            <a:solidFill>
              <a:schemeClr val="tx1"/>
            </a:solidFill>
          </a:endParaRPr>
        </a:p>
      </dgm:t>
    </dgm:pt>
    <dgm:pt modelId="{4CEBCB91-E584-477D-AC2A-C2310F68ABE8}" type="parTrans" cxnId="{BE1D35AD-C5EE-4E4F-B4D6-341C1B106426}">
      <dgm:prSet/>
      <dgm:spPr/>
      <dgm:t>
        <a:bodyPr/>
        <a:lstStyle/>
        <a:p>
          <a:endParaRPr lang="es-ES" sz="1600" b="1" spc="300">
            <a:solidFill>
              <a:schemeClr val="tx1"/>
            </a:solidFill>
          </a:endParaRPr>
        </a:p>
      </dgm:t>
    </dgm:pt>
    <dgm:pt modelId="{E9AE7150-D56E-47EA-9FDE-5E5BC45B861D}" type="sibTrans" cxnId="{BE1D35AD-C5EE-4E4F-B4D6-341C1B106426}">
      <dgm:prSet/>
      <dgm:spPr/>
      <dgm:t>
        <a:bodyPr/>
        <a:lstStyle/>
        <a:p>
          <a:endParaRPr lang="es-ES" sz="1600" b="1" spc="300">
            <a:solidFill>
              <a:schemeClr val="tx1"/>
            </a:solidFill>
          </a:endParaRPr>
        </a:p>
      </dgm:t>
    </dgm:pt>
    <dgm:pt modelId="{3C5F0BC8-469F-4F79-B60B-4C54F7314532}">
      <dgm:prSet phldrT="[Texto]" custT="1"/>
      <dgm:spPr/>
      <dgm:t>
        <a:bodyPr/>
        <a:lstStyle/>
        <a:p>
          <a:r>
            <a:rPr lang="es-ES" sz="1800" b="1" spc="300" dirty="0" smtClean="0">
              <a:solidFill>
                <a:schemeClr val="tx1"/>
              </a:solidFill>
            </a:rPr>
            <a:t>Planificación de desarrollo de lo existente</a:t>
          </a:r>
          <a:br>
            <a:rPr lang="es-ES" sz="1800" b="1" spc="300" dirty="0" smtClean="0">
              <a:solidFill>
                <a:schemeClr val="tx1"/>
              </a:solidFill>
            </a:rPr>
          </a:br>
          <a:r>
            <a:rPr lang="es-ES" sz="1800" b="1" spc="300" dirty="0" smtClean="0">
              <a:solidFill>
                <a:schemeClr val="tx1"/>
              </a:solidFill>
            </a:rPr>
            <a:t>(Infraestructura)</a:t>
          </a:r>
        </a:p>
      </dgm:t>
    </dgm:pt>
    <dgm:pt modelId="{93106B6B-CA96-4FF5-BA1E-E7888F30564F}" type="parTrans" cxnId="{AD031A14-5476-4A98-8CA8-F08AD929FFC1}">
      <dgm:prSet/>
      <dgm:spPr/>
      <dgm:t>
        <a:bodyPr/>
        <a:lstStyle/>
        <a:p>
          <a:endParaRPr lang="es-ES" sz="1600" b="1" spc="300">
            <a:solidFill>
              <a:schemeClr val="tx1"/>
            </a:solidFill>
          </a:endParaRPr>
        </a:p>
      </dgm:t>
    </dgm:pt>
    <dgm:pt modelId="{752F1981-A7AF-46CA-B1E6-5E6737C8C84E}" type="sibTrans" cxnId="{AD031A14-5476-4A98-8CA8-F08AD929FFC1}">
      <dgm:prSet/>
      <dgm:spPr/>
      <dgm:t>
        <a:bodyPr/>
        <a:lstStyle/>
        <a:p>
          <a:endParaRPr lang="es-ES" sz="1600" b="1" spc="300">
            <a:solidFill>
              <a:schemeClr val="tx1"/>
            </a:solidFill>
          </a:endParaRPr>
        </a:p>
      </dgm:t>
    </dgm:pt>
    <dgm:pt modelId="{92978565-2E10-41FC-9D42-814EAFA4FB20}">
      <dgm:prSet phldrT="[Texto]" custT="1"/>
      <dgm:spPr/>
      <dgm:t>
        <a:bodyPr/>
        <a:lstStyle/>
        <a:p>
          <a:r>
            <a:rPr lang="es-ES" sz="1800" b="1" spc="300" smtClean="0">
              <a:solidFill>
                <a:schemeClr val="tx1"/>
              </a:solidFill>
            </a:rPr>
            <a:t>Transversalidad</a:t>
          </a:r>
          <a:endParaRPr lang="es-ES" sz="1800" b="1" spc="300" dirty="0">
            <a:solidFill>
              <a:schemeClr val="tx1"/>
            </a:solidFill>
          </a:endParaRPr>
        </a:p>
      </dgm:t>
    </dgm:pt>
    <dgm:pt modelId="{43A931C7-2D62-4C81-AD1F-AA271BB420D9}" type="parTrans" cxnId="{E4A65FE2-7E94-40CA-83EE-C9B7CF278F44}">
      <dgm:prSet/>
      <dgm:spPr/>
      <dgm:t>
        <a:bodyPr/>
        <a:lstStyle/>
        <a:p>
          <a:endParaRPr lang="es-ES" sz="1600" b="1" spc="300">
            <a:solidFill>
              <a:schemeClr val="tx1"/>
            </a:solidFill>
          </a:endParaRPr>
        </a:p>
      </dgm:t>
    </dgm:pt>
    <dgm:pt modelId="{5D12C0FC-E6A9-436D-9A94-47F93AC14CB5}" type="sibTrans" cxnId="{E4A65FE2-7E94-40CA-83EE-C9B7CF278F44}">
      <dgm:prSet/>
      <dgm:spPr/>
      <dgm:t>
        <a:bodyPr/>
        <a:lstStyle/>
        <a:p>
          <a:endParaRPr lang="es-ES" sz="1600" b="1" spc="300">
            <a:solidFill>
              <a:schemeClr val="tx1"/>
            </a:solidFill>
          </a:endParaRPr>
        </a:p>
      </dgm:t>
    </dgm:pt>
    <dgm:pt modelId="{C2B8803D-555C-47E8-AB86-6714EF8B78B5}">
      <dgm:prSet phldrT="[Texto]" custT="1"/>
      <dgm:spPr/>
      <dgm:t>
        <a:bodyPr/>
        <a:lstStyle/>
        <a:p>
          <a:r>
            <a:rPr lang="es-ES" sz="1800" b="1" spc="300" dirty="0" smtClean="0">
              <a:solidFill>
                <a:schemeClr val="tx1"/>
              </a:solidFill>
            </a:rPr>
            <a:t>Mediante la siniestralidad de fenómenos perturbadores</a:t>
          </a:r>
          <a:br>
            <a:rPr lang="es-ES" sz="1800" b="1" spc="300" dirty="0" smtClean="0">
              <a:solidFill>
                <a:schemeClr val="tx1"/>
              </a:solidFill>
            </a:rPr>
          </a:br>
          <a:r>
            <a:rPr lang="es-ES" sz="1800" b="1" spc="300" dirty="0" smtClean="0">
              <a:solidFill>
                <a:schemeClr val="tx1"/>
              </a:solidFill>
            </a:rPr>
            <a:t>(Lo ocurrido)</a:t>
          </a:r>
        </a:p>
      </dgm:t>
    </dgm:pt>
    <dgm:pt modelId="{62247A67-73A6-4BEC-AA03-54A661537955}" type="parTrans" cxnId="{F50354FB-CB97-4597-AC2F-2901A1780826}">
      <dgm:prSet/>
      <dgm:spPr/>
      <dgm:t>
        <a:bodyPr/>
        <a:lstStyle/>
        <a:p>
          <a:endParaRPr lang="es-ES" sz="1600" b="1" spc="300">
            <a:solidFill>
              <a:schemeClr val="tx1"/>
            </a:solidFill>
          </a:endParaRPr>
        </a:p>
      </dgm:t>
    </dgm:pt>
    <dgm:pt modelId="{8CD481B3-3348-4E2E-BB1A-6DBCE8C9EE4E}" type="sibTrans" cxnId="{F50354FB-CB97-4597-AC2F-2901A1780826}">
      <dgm:prSet/>
      <dgm:spPr/>
      <dgm:t>
        <a:bodyPr/>
        <a:lstStyle/>
        <a:p>
          <a:endParaRPr lang="es-ES" sz="1600" b="1" spc="300">
            <a:solidFill>
              <a:schemeClr val="tx1"/>
            </a:solidFill>
          </a:endParaRPr>
        </a:p>
      </dgm:t>
    </dgm:pt>
    <dgm:pt modelId="{8F8E90C7-AA2B-4C72-AEB2-92E55BF20EEA}">
      <dgm:prSet phldrT="[Texto]" custT="1"/>
      <dgm:spPr/>
      <dgm:t>
        <a:bodyPr/>
        <a:lstStyle/>
        <a:p>
          <a:r>
            <a:rPr lang="es-ES" sz="1800" b="1" spc="300" dirty="0" smtClean="0">
              <a:solidFill>
                <a:schemeClr val="tx1"/>
              </a:solidFill>
            </a:rPr>
            <a:t>Las perdidas, daños y desastres</a:t>
          </a:r>
          <a:br>
            <a:rPr lang="es-ES" sz="1800" b="1" spc="300" dirty="0" smtClean="0">
              <a:solidFill>
                <a:schemeClr val="tx1"/>
              </a:solidFill>
            </a:rPr>
          </a:br>
          <a:r>
            <a:rPr lang="es-ES" sz="1800" b="1" spc="300" dirty="0" smtClean="0">
              <a:solidFill>
                <a:schemeClr val="tx1"/>
              </a:solidFill>
            </a:rPr>
            <a:t>(El Impacto)</a:t>
          </a:r>
        </a:p>
      </dgm:t>
    </dgm:pt>
    <dgm:pt modelId="{A1694064-7801-412C-AF00-0F765C5F8399}" type="parTrans" cxnId="{FD86F1F7-A825-45BE-9456-DF58BA959878}">
      <dgm:prSet/>
      <dgm:spPr/>
      <dgm:t>
        <a:bodyPr/>
        <a:lstStyle/>
        <a:p>
          <a:endParaRPr lang="es-ES" sz="1600" b="1" spc="300">
            <a:solidFill>
              <a:schemeClr val="tx1"/>
            </a:solidFill>
          </a:endParaRPr>
        </a:p>
      </dgm:t>
    </dgm:pt>
    <dgm:pt modelId="{69AF391F-F34F-4CEE-9498-06391FCA4D40}" type="sibTrans" cxnId="{FD86F1F7-A825-45BE-9456-DF58BA959878}">
      <dgm:prSet/>
      <dgm:spPr/>
      <dgm:t>
        <a:bodyPr/>
        <a:lstStyle/>
        <a:p>
          <a:endParaRPr lang="es-ES" sz="1600" b="1" spc="300">
            <a:solidFill>
              <a:schemeClr val="tx1"/>
            </a:solidFill>
          </a:endParaRPr>
        </a:p>
      </dgm:t>
    </dgm:pt>
    <dgm:pt modelId="{00622296-3E98-4514-B300-E1EFE6F64523}" type="pres">
      <dgm:prSet presAssocID="{FD461B76-2848-43A1-B68A-B01B0BAC14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8CF4EB-9769-469F-9B15-5B09262157E1}" type="pres">
      <dgm:prSet presAssocID="{0DC28DB4-93E7-40C8-BBA6-140EA866FEEE}" presName="parentLin" presStyleCnt="0"/>
      <dgm:spPr/>
    </dgm:pt>
    <dgm:pt modelId="{75493772-3F8C-48B3-8AB2-5669993810B4}" type="pres">
      <dgm:prSet presAssocID="{0DC28DB4-93E7-40C8-BBA6-140EA866FEEE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0A79A5B5-0281-49D0-95F6-3A3D45651B88}" type="pres">
      <dgm:prSet presAssocID="{0DC28DB4-93E7-40C8-BBA6-140EA866FEEE}" presName="parentText" presStyleLbl="node1" presStyleIdx="0" presStyleCnt="6" custScaleX="11843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ED270C-B804-47D5-9F4D-CF85EC9B2C3B}" type="pres">
      <dgm:prSet presAssocID="{0DC28DB4-93E7-40C8-BBA6-140EA866FEEE}" presName="negativeSpace" presStyleCnt="0"/>
      <dgm:spPr/>
    </dgm:pt>
    <dgm:pt modelId="{574A8F3F-D23A-4F86-B004-6D0A000D772A}" type="pres">
      <dgm:prSet presAssocID="{0DC28DB4-93E7-40C8-BBA6-140EA866FEEE}" presName="childText" presStyleLbl="conFgAcc1" presStyleIdx="0" presStyleCnt="6">
        <dgm:presLayoutVars>
          <dgm:bulletEnabled val="1"/>
        </dgm:presLayoutVars>
      </dgm:prSet>
      <dgm:spPr/>
    </dgm:pt>
    <dgm:pt modelId="{59694F92-2CE4-44CA-8918-C66BEE37A09D}" type="pres">
      <dgm:prSet presAssocID="{8629004B-FDA2-4F73-AAFE-8B96894B57EC}" presName="spaceBetweenRectangles" presStyleCnt="0"/>
      <dgm:spPr/>
    </dgm:pt>
    <dgm:pt modelId="{F001C979-DFA9-4A09-ACB7-1DBF6797252C}" type="pres">
      <dgm:prSet presAssocID="{92978565-2E10-41FC-9D42-814EAFA4FB20}" presName="parentLin" presStyleCnt="0"/>
      <dgm:spPr/>
    </dgm:pt>
    <dgm:pt modelId="{77369426-68BB-402C-BB36-27639B112EC8}" type="pres">
      <dgm:prSet presAssocID="{92978565-2E10-41FC-9D42-814EAFA4FB20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527D9956-993D-49B5-8F16-8C8F8882F8AC}" type="pres">
      <dgm:prSet presAssocID="{92978565-2E10-41FC-9D42-814EAFA4FB20}" presName="parentText" presStyleLbl="node1" presStyleIdx="1" presStyleCnt="6" custScaleX="11843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053EC3-AF48-454D-A341-148F09D45F92}" type="pres">
      <dgm:prSet presAssocID="{92978565-2E10-41FC-9D42-814EAFA4FB20}" presName="negativeSpace" presStyleCnt="0"/>
      <dgm:spPr/>
    </dgm:pt>
    <dgm:pt modelId="{67A3FD84-D626-4645-A164-E3B27EE2B17A}" type="pres">
      <dgm:prSet presAssocID="{92978565-2E10-41FC-9D42-814EAFA4FB20}" presName="childText" presStyleLbl="conFgAcc1" presStyleIdx="1" presStyleCnt="6">
        <dgm:presLayoutVars>
          <dgm:bulletEnabled val="1"/>
        </dgm:presLayoutVars>
      </dgm:prSet>
      <dgm:spPr/>
    </dgm:pt>
    <dgm:pt modelId="{DC49094C-B199-42E6-8BBF-F53204A291F4}" type="pres">
      <dgm:prSet presAssocID="{5D12C0FC-E6A9-436D-9A94-47F93AC14CB5}" presName="spaceBetweenRectangles" presStyleCnt="0"/>
      <dgm:spPr/>
    </dgm:pt>
    <dgm:pt modelId="{8EC1BECD-07E2-49DA-99B7-05B316ECFA2D}" type="pres">
      <dgm:prSet presAssocID="{CAF333BA-E798-453B-9736-34F99BE7ACB4}" presName="parentLin" presStyleCnt="0"/>
      <dgm:spPr/>
    </dgm:pt>
    <dgm:pt modelId="{1B9DEF65-4739-4FDE-A719-FD975A738726}" type="pres">
      <dgm:prSet presAssocID="{CAF333BA-E798-453B-9736-34F99BE7ACB4}" presName="parentLeftMargin" presStyleLbl="node1" presStyleIdx="1" presStyleCnt="6"/>
      <dgm:spPr/>
      <dgm:t>
        <a:bodyPr/>
        <a:lstStyle/>
        <a:p>
          <a:endParaRPr lang="es-ES"/>
        </a:p>
      </dgm:t>
    </dgm:pt>
    <dgm:pt modelId="{8640474D-365A-47EA-830D-CB9354E036AE}" type="pres">
      <dgm:prSet presAssocID="{CAF333BA-E798-453B-9736-34F99BE7ACB4}" presName="parentText" presStyleLbl="node1" presStyleIdx="2" presStyleCnt="6" custScaleX="11843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A85376-B29D-4073-B0BF-27CC20C3F426}" type="pres">
      <dgm:prSet presAssocID="{CAF333BA-E798-453B-9736-34F99BE7ACB4}" presName="negativeSpace" presStyleCnt="0"/>
      <dgm:spPr/>
    </dgm:pt>
    <dgm:pt modelId="{7E8F14AC-829F-4E56-A1BF-6D81AD146A19}" type="pres">
      <dgm:prSet presAssocID="{CAF333BA-E798-453B-9736-34F99BE7ACB4}" presName="childText" presStyleLbl="conFgAcc1" presStyleIdx="2" presStyleCnt="6">
        <dgm:presLayoutVars>
          <dgm:bulletEnabled val="1"/>
        </dgm:presLayoutVars>
      </dgm:prSet>
      <dgm:spPr/>
    </dgm:pt>
    <dgm:pt modelId="{D2315A4E-A30C-4FE0-8AF9-F541EC2C8C84}" type="pres">
      <dgm:prSet presAssocID="{E9AE7150-D56E-47EA-9FDE-5E5BC45B861D}" presName="spaceBetweenRectangles" presStyleCnt="0"/>
      <dgm:spPr/>
    </dgm:pt>
    <dgm:pt modelId="{9F3E8D2A-FE7A-4671-B5A5-BEE9A8DF7CCF}" type="pres">
      <dgm:prSet presAssocID="{3C5F0BC8-469F-4F79-B60B-4C54F7314532}" presName="parentLin" presStyleCnt="0"/>
      <dgm:spPr/>
    </dgm:pt>
    <dgm:pt modelId="{327047C7-5F34-4CF6-BB5A-D3CB5358D3EB}" type="pres">
      <dgm:prSet presAssocID="{3C5F0BC8-469F-4F79-B60B-4C54F7314532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E62458F8-5ED1-478C-9FD2-EB6B37515EC9}" type="pres">
      <dgm:prSet presAssocID="{3C5F0BC8-469F-4F79-B60B-4C54F7314532}" presName="parentText" presStyleLbl="node1" presStyleIdx="3" presStyleCnt="6" custScaleX="1378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6EA35-A9C8-47FE-9C4C-5924512842FD}" type="pres">
      <dgm:prSet presAssocID="{3C5F0BC8-469F-4F79-B60B-4C54F7314532}" presName="negativeSpace" presStyleCnt="0"/>
      <dgm:spPr/>
    </dgm:pt>
    <dgm:pt modelId="{28A9A81A-F404-494C-B369-7847AC540A56}" type="pres">
      <dgm:prSet presAssocID="{3C5F0BC8-469F-4F79-B60B-4C54F7314532}" presName="childText" presStyleLbl="conFgAcc1" presStyleIdx="3" presStyleCnt="6">
        <dgm:presLayoutVars>
          <dgm:bulletEnabled val="1"/>
        </dgm:presLayoutVars>
      </dgm:prSet>
      <dgm:spPr/>
    </dgm:pt>
    <dgm:pt modelId="{15D7E988-1765-4EF1-9EC5-71F6CC0726D5}" type="pres">
      <dgm:prSet presAssocID="{752F1981-A7AF-46CA-B1E6-5E6737C8C84E}" presName="spaceBetweenRectangles" presStyleCnt="0"/>
      <dgm:spPr/>
    </dgm:pt>
    <dgm:pt modelId="{BA939B9E-B3CB-4C15-9CD7-2C750D8FF0CE}" type="pres">
      <dgm:prSet presAssocID="{C2B8803D-555C-47E8-AB86-6714EF8B78B5}" presName="parentLin" presStyleCnt="0"/>
      <dgm:spPr/>
    </dgm:pt>
    <dgm:pt modelId="{97382CA3-71DC-437B-B74C-63FC7E744E7F}" type="pres">
      <dgm:prSet presAssocID="{C2B8803D-555C-47E8-AB86-6714EF8B78B5}" presName="parentLeftMargin" presStyleLbl="node1" presStyleIdx="3" presStyleCnt="6"/>
      <dgm:spPr/>
      <dgm:t>
        <a:bodyPr/>
        <a:lstStyle/>
        <a:p>
          <a:endParaRPr lang="es-ES"/>
        </a:p>
      </dgm:t>
    </dgm:pt>
    <dgm:pt modelId="{2A4982DB-4028-4129-B54B-03D572942ECE}" type="pres">
      <dgm:prSet presAssocID="{C2B8803D-555C-47E8-AB86-6714EF8B78B5}" presName="parentText" presStyleLbl="node1" presStyleIdx="4" presStyleCnt="6" custScaleX="142857" custScaleY="165531" custLinFactNeighborY="105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2F1B0E-EBF7-4EBE-962D-894AE53CA74D}" type="pres">
      <dgm:prSet presAssocID="{C2B8803D-555C-47E8-AB86-6714EF8B78B5}" presName="negativeSpace" presStyleCnt="0"/>
      <dgm:spPr/>
    </dgm:pt>
    <dgm:pt modelId="{487F718D-4E2E-41EB-B2C2-6771DB19D52D}" type="pres">
      <dgm:prSet presAssocID="{C2B8803D-555C-47E8-AB86-6714EF8B78B5}" presName="childText" presStyleLbl="conFgAcc1" presStyleIdx="4" presStyleCnt="6">
        <dgm:presLayoutVars>
          <dgm:bulletEnabled val="1"/>
        </dgm:presLayoutVars>
      </dgm:prSet>
      <dgm:spPr/>
    </dgm:pt>
    <dgm:pt modelId="{52478104-0208-4A3D-B755-25A626C68447}" type="pres">
      <dgm:prSet presAssocID="{8CD481B3-3348-4E2E-BB1A-6DBCE8C9EE4E}" presName="spaceBetweenRectangles" presStyleCnt="0"/>
      <dgm:spPr/>
    </dgm:pt>
    <dgm:pt modelId="{8FE8B03F-4A5B-46F5-B04F-6016DFFFC0E2}" type="pres">
      <dgm:prSet presAssocID="{8F8E90C7-AA2B-4C72-AEB2-92E55BF20EEA}" presName="parentLin" presStyleCnt="0"/>
      <dgm:spPr/>
    </dgm:pt>
    <dgm:pt modelId="{985DBFB1-8CE0-448C-972A-4FAD2C5CA307}" type="pres">
      <dgm:prSet presAssocID="{8F8E90C7-AA2B-4C72-AEB2-92E55BF20EEA}" presName="parentLeftMargin" presStyleLbl="node1" presStyleIdx="4" presStyleCnt="6"/>
      <dgm:spPr/>
      <dgm:t>
        <a:bodyPr/>
        <a:lstStyle/>
        <a:p>
          <a:endParaRPr lang="es-ES"/>
        </a:p>
      </dgm:t>
    </dgm:pt>
    <dgm:pt modelId="{3948DAE3-C3C5-4F19-B0F2-75B88D9C5398}" type="pres">
      <dgm:prSet presAssocID="{8F8E90C7-AA2B-4C72-AEB2-92E55BF20EEA}" presName="parentText" presStyleLbl="node1" presStyleIdx="5" presStyleCnt="6" custScaleX="11843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5F4479-C854-4020-B695-32DE4C73E916}" type="pres">
      <dgm:prSet presAssocID="{8F8E90C7-AA2B-4C72-AEB2-92E55BF20EEA}" presName="negativeSpace" presStyleCnt="0"/>
      <dgm:spPr/>
    </dgm:pt>
    <dgm:pt modelId="{DF619E8F-8323-40FC-8E72-6477BC2FAB2B}" type="pres">
      <dgm:prSet presAssocID="{8F8E90C7-AA2B-4C72-AEB2-92E55BF20EE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E30BB2E-4982-411D-B1B3-0AB41FBF644E}" type="presOf" srcId="{92978565-2E10-41FC-9D42-814EAFA4FB20}" destId="{527D9956-993D-49B5-8F16-8C8F8882F8AC}" srcOrd="1" destOrd="0" presId="urn:microsoft.com/office/officeart/2005/8/layout/list1"/>
    <dgm:cxn modelId="{64E890A7-EAA1-4E6E-8814-764C86663F66}" type="presOf" srcId="{CAF333BA-E798-453B-9736-34F99BE7ACB4}" destId="{1B9DEF65-4739-4FDE-A719-FD975A738726}" srcOrd="0" destOrd="0" presId="urn:microsoft.com/office/officeart/2005/8/layout/list1"/>
    <dgm:cxn modelId="{D25F23AB-9B96-47A5-8484-A4EA1DAA03F7}" type="presOf" srcId="{0DC28DB4-93E7-40C8-BBA6-140EA866FEEE}" destId="{75493772-3F8C-48B3-8AB2-5669993810B4}" srcOrd="0" destOrd="0" presId="urn:microsoft.com/office/officeart/2005/8/layout/list1"/>
    <dgm:cxn modelId="{DC34FF3A-3776-43DD-B712-08B3670C2A22}" type="presOf" srcId="{3C5F0BC8-469F-4F79-B60B-4C54F7314532}" destId="{E62458F8-5ED1-478C-9FD2-EB6B37515EC9}" srcOrd="1" destOrd="0" presId="urn:microsoft.com/office/officeart/2005/8/layout/list1"/>
    <dgm:cxn modelId="{8985D885-90C0-4996-8264-EB535EEBFF16}" type="presOf" srcId="{C2B8803D-555C-47E8-AB86-6714EF8B78B5}" destId="{2A4982DB-4028-4129-B54B-03D572942ECE}" srcOrd="1" destOrd="0" presId="urn:microsoft.com/office/officeart/2005/8/layout/list1"/>
    <dgm:cxn modelId="{0544BEEB-57D3-4130-ACBC-8B00885ED88B}" type="presOf" srcId="{3C5F0BC8-469F-4F79-B60B-4C54F7314532}" destId="{327047C7-5F34-4CF6-BB5A-D3CB5358D3EB}" srcOrd="0" destOrd="0" presId="urn:microsoft.com/office/officeart/2005/8/layout/list1"/>
    <dgm:cxn modelId="{654E0F20-3868-41E7-9DAF-DC253B2707B8}" type="presOf" srcId="{C2B8803D-555C-47E8-AB86-6714EF8B78B5}" destId="{97382CA3-71DC-437B-B74C-63FC7E744E7F}" srcOrd="0" destOrd="0" presId="urn:microsoft.com/office/officeart/2005/8/layout/list1"/>
    <dgm:cxn modelId="{788FA0A9-16BF-40CE-B634-36C40ED23FDA}" type="presOf" srcId="{CAF333BA-E798-453B-9736-34F99BE7ACB4}" destId="{8640474D-365A-47EA-830D-CB9354E036AE}" srcOrd="1" destOrd="0" presId="urn:microsoft.com/office/officeart/2005/8/layout/list1"/>
    <dgm:cxn modelId="{40DB95B9-CE94-4446-B7E4-35584AAD3D44}" srcId="{FD461B76-2848-43A1-B68A-B01B0BAC14F5}" destId="{0DC28DB4-93E7-40C8-BBA6-140EA866FEEE}" srcOrd="0" destOrd="0" parTransId="{DFF5D64A-427D-4458-B0DB-D48C2AE13B54}" sibTransId="{8629004B-FDA2-4F73-AAFE-8B96894B57EC}"/>
    <dgm:cxn modelId="{D608C08F-481E-443C-9E77-1870E62A20EE}" type="presOf" srcId="{0DC28DB4-93E7-40C8-BBA6-140EA866FEEE}" destId="{0A79A5B5-0281-49D0-95F6-3A3D45651B88}" srcOrd="1" destOrd="0" presId="urn:microsoft.com/office/officeart/2005/8/layout/list1"/>
    <dgm:cxn modelId="{AD031A14-5476-4A98-8CA8-F08AD929FFC1}" srcId="{FD461B76-2848-43A1-B68A-B01B0BAC14F5}" destId="{3C5F0BC8-469F-4F79-B60B-4C54F7314532}" srcOrd="3" destOrd="0" parTransId="{93106B6B-CA96-4FF5-BA1E-E7888F30564F}" sibTransId="{752F1981-A7AF-46CA-B1E6-5E6737C8C84E}"/>
    <dgm:cxn modelId="{A09414F8-0ACA-4A86-A0EE-32DBE5381A36}" type="presOf" srcId="{8F8E90C7-AA2B-4C72-AEB2-92E55BF20EEA}" destId="{3948DAE3-C3C5-4F19-B0F2-75B88D9C5398}" srcOrd="1" destOrd="0" presId="urn:microsoft.com/office/officeart/2005/8/layout/list1"/>
    <dgm:cxn modelId="{2FD67E83-3758-42E3-8FA5-208A18550C4B}" type="presOf" srcId="{8F8E90C7-AA2B-4C72-AEB2-92E55BF20EEA}" destId="{985DBFB1-8CE0-448C-972A-4FAD2C5CA307}" srcOrd="0" destOrd="0" presId="urn:microsoft.com/office/officeart/2005/8/layout/list1"/>
    <dgm:cxn modelId="{0E32ADA2-B285-4662-B436-978642DC4966}" type="presOf" srcId="{92978565-2E10-41FC-9D42-814EAFA4FB20}" destId="{77369426-68BB-402C-BB36-27639B112EC8}" srcOrd="0" destOrd="0" presId="urn:microsoft.com/office/officeart/2005/8/layout/list1"/>
    <dgm:cxn modelId="{F50354FB-CB97-4597-AC2F-2901A1780826}" srcId="{FD461B76-2848-43A1-B68A-B01B0BAC14F5}" destId="{C2B8803D-555C-47E8-AB86-6714EF8B78B5}" srcOrd="4" destOrd="0" parTransId="{62247A67-73A6-4BEC-AA03-54A661537955}" sibTransId="{8CD481B3-3348-4E2E-BB1A-6DBCE8C9EE4E}"/>
    <dgm:cxn modelId="{FD86F1F7-A825-45BE-9456-DF58BA959878}" srcId="{FD461B76-2848-43A1-B68A-B01B0BAC14F5}" destId="{8F8E90C7-AA2B-4C72-AEB2-92E55BF20EEA}" srcOrd="5" destOrd="0" parTransId="{A1694064-7801-412C-AF00-0F765C5F8399}" sibTransId="{69AF391F-F34F-4CEE-9498-06391FCA4D40}"/>
    <dgm:cxn modelId="{9172C136-4CFA-41F8-BB6B-FE8A47027BCE}" type="presOf" srcId="{FD461B76-2848-43A1-B68A-B01B0BAC14F5}" destId="{00622296-3E98-4514-B300-E1EFE6F64523}" srcOrd="0" destOrd="0" presId="urn:microsoft.com/office/officeart/2005/8/layout/list1"/>
    <dgm:cxn modelId="{BE1D35AD-C5EE-4E4F-B4D6-341C1B106426}" srcId="{FD461B76-2848-43A1-B68A-B01B0BAC14F5}" destId="{CAF333BA-E798-453B-9736-34F99BE7ACB4}" srcOrd="2" destOrd="0" parTransId="{4CEBCB91-E584-477D-AC2A-C2310F68ABE8}" sibTransId="{E9AE7150-D56E-47EA-9FDE-5E5BC45B861D}"/>
    <dgm:cxn modelId="{E4A65FE2-7E94-40CA-83EE-C9B7CF278F44}" srcId="{FD461B76-2848-43A1-B68A-B01B0BAC14F5}" destId="{92978565-2E10-41FC-9D42-814EAFA4FB20}" srcOrd="1" destOrd="0" parTransId="{43A931C7-2D62-4C81-AD1F-AA271BB420D9}" sibTransId="{5D12C0FC-E6A9-436D-9A94-47F93AC14CB5}"/>
    <dgm:cxn modelId="{D8B2AB96-2191-409B-BD14-F964F9CEFF96}" type="presParOf" srcId="{00622296-3E98-4514-B300-E1EFE6F64523}" destId="{FE8CF4EB-9769-469F-9B15-5B09262157E1}" srcOrd="0" destOrd="0" presId="urn:microsoft.com/office/officeart/2005/8/layout/list1"/>
    <dgm:cxn modelId="{67A0E9A6-3561-4BC2-9833-359DB47E0ECC}" type="presParOf" srcId="{FE8CF4EB-9769-469F-9B15-5B09262157E1}" destId="{75493772-3F8C-48B3-8AB2-5669993810B4}" srcOrd="0" destOrd="0" presId="urn:microsoft.com/office/officeart/2005/8/layout/list1"/>
    <dgm:cxn modelId="{82001615-71AD-4204-BB39-4CD3CB987AC0}" type="presParOf" srcId="{FE8CF4EB-9769-469F-9B15-5B09262157E1}" destId="{0A79A5B5-0281-49D0-95F6-3A3D45651B88}" srcOrd="1" destOrd="0" presId="urn:microsoft.com/office/officeart/2005/8/layout/list1"/>
    <dgm:cxn modelId="{F5859A31-41E5-4FCE-A7A7-80363F6784D3}" type="presParOf" srcId="{00622296-3E98-4514-B300-E1EFE6F64523}" destId="{4EED270C-B804-47D5-9F4D-CF85EC9B2C3B}" srcOrd="1" destOrd="0" presId="urn:microsoft.com/office/officeart/2005/8/layout/list1"/>
    <dgm:cxn modelId="{29FAAAAF-855F-4EE5-9EEB-42B501DC4BF8}" type="presParOf" srcId="{00622296-3E98-4514-B300-E1EFE6F64523}" destId="{574A8F3F-D23A-4F86-B004-6D0A000D772A}" srcOrd="2" destOrd="0" presId="urn:microsoft.com/office/officeart/2005/8/layout/list1"/>
    <dgm:cxn modelId="{DEC1D9BA-0E07-4F8D-9B4F-F5DCB1ADD2F6}" type="presParOf" srcId="{00622296-3E98-4514-B300-E1EFE6F64523}" destId="{59694F92-2CE4-44CA-8918-C66BEE37A09D}" srcOrd="3" destOrd="0" presId="urn:microsoft.com/office/officeart/2005/8/layout/list1"/>
    <dgm:cxn modelId="{70C185C0-AD1B-48BA-961C-4B0D6C9D8DC9}" type="presParOf" srcId="{00622296-3E98-4514-B300-E1EFE6F64523}" destId="{F001C979-DFA9-4A09-ACB7-1DBF6797252C}" srcOrd="4" destOrd="0" presId="urn:microsoft.com/office/officeart/2005/8/layout/list1"/>
    <dgm:cxn modelId="{6B2437EA-DC71-4B21-BCD5-E81EE62342CF}" type="presParOf" srcId="{F001C979-DFA9-4A09-ACB7-1DBF6797252C}" destId="{77369426-68BB-402C-BB36-27639B112EC8}" srcOrd="0" destOrd="0" presId="urn:microsoft.com/office/officeart/2005/8/layout/list1"/>
    <dgm:cxn modelId="{4F663F7D-3246-4828-A5F4-2F7A91BB405F}" type="presParOf" srcId="{F001C979-DFA9-4A09-ACB7-1DBF6797252C}" destId="{527D9956-993D-49B5-8F16-8C8F8882F8AC}" srcOrd="1" destOrd="0" presId="urn:microsoft.com/office/officeart/2005/8/layout/list1"/>
    <dgm:cxn modelId="{1FFC7D33-34BE-42E2-A6AF-96F2691D2A1B}" type="presParOf" srcId="{00622296-3E98-4514-B300-E1EFE6F64523}" destId="{A3053EC3-AF48-454D-A341-148F09D45F92}" srcOrd="5" destOrd="0" presId="urn:microsoft.com/office/officeart/2005/8/layout/list1"/>
    <dgm:cxn modelId="{3EF19EE9-66A5-425F-BB08-7C527E84C65E}" type="presParOf" srcId="{00622296-3E98-4514-B300-E1EFE6F64523}" destId="{67A3FD84-D626-4645-A164-E3B27EE2B17A}" srcOrd="6" destOrd="0" presId="urn:microsoft.com/office/officeart/2005/8/layout/list1"/>
    <dgm:cxn modelId="{30FE1EBC-7CC1-477C-ADD2-5B5CB3B56538}" type="presParOf" srcId="{00622296-3E98-4514-B300-E1EFE6F64523}" destId="{DC49094C-B199-42E6-8BBF-F53204A291F4}" srcOrd="7" destOrd="0" presId="urn:microsoft.com/office/officeart/2005/8/layout/list1"/>
    <dgm:cxn modelId="{1AAA9495-1048-4C46-9C3A-C1FC220A819B}" type="presParOf" srcId="{00622296-3E98-4514-B300-E1EFE6F64523}" destId="{8EC1BECD-07E2-49DA-99B7-05B316ECFA2D}" srcOrd="8" destOrd="0" presId="urn:microsoft.com/office/officeart/2005/8/layout/list1"/>
    <dgm:cxn modelId="{C53F14E6-A798-4DD7-B8E3-8B439FAE3258}" type="presParOf" srcId="{8EC1BECD-07E2-49DA-99B7-05B316ECFA2D}" destId="{1B9DEF65-4739-4FDE-A719-FD975A738726}" srcOrd="0" destOrd="0" presId="urn:microsoft.com/office/officeart/2005/8/layout/list1"/>
    <dgm:cxn modelId="{FA60A11F-4C0C-4330-A756-C3B0B300F949}" type="presParOf" srcId="{8EC1BECD-07E2-49DA-99B7-05B316ECFA2D}" destId="{8640474D-365A-47EA-830D-CB9354E036AE}" srcOrd="1" destOrd="0" presId="urn:microsoft.com/office/officeart/2005/8/layout/list1"/>
    <dgm:cxn modelId="{E69922BE-36A7-4E8C-B46A-8FD41FD61D84}" type="presParOf" srcId="{00622296-3E98-4514-B300-E1EFE6F64523}" destId="{00A85376-B29D-4073-B0BF-27CC20C3F426}" srcOrd="9" destOrd="0" presId="urn:microsoft.com/office/officeart/2005/8/layout/list1"/>
    <dgm:cxn modelId="{9D55CFD9-35BB-44EC-A260-38DBB0D3DC2B}" type="presParOf" srcId="{00622296-3E98-4514-B300-E1EFE6F64523}" destId="{7E8F14AC-829F-4E56-A1BF-6D81AD146A19}" srcOrd="10" destOrd="0" presId="urn:microsoft.com/office/officeart/2005/8/layout/list1"/>
    <dgm:cxn modelId="{E16A07F9-54EE-4C30-90C2-83D7F96AD620}" type="presParOf" srcId="{00622296-3E98-4514-B300-E1EFE6F64523}" destId="{D2315A4E-A30C-4FE0-8AF9-F541EC2C8C84}" srcOrd="11" destOrd="0" presId="urn:microsoft.com/office/officeart/2005/8/layout/list1"/>
    <dgm:cxn modelId="{94BD147B-2B62-4020-B6EA-38DD621F3BC9}" type="presParOf" srcId="{00622296-3E98-4514-B300-E1EFE6F64523}" destId="{9F3E8D2A-FE7A-4671-B5A5-BEE9A8DF7CCF}" srcOrd="12" destOrd="0" presId="urn:microsoft.com/office/officeart/2005/8/layout/list1"/>
    <dgm:cxn modelId="{C78D359E-F1A5-4C23-90B6-963424EC79B0}" type="presParOf" srcId="{9F3E8D2A-FE7A-4671-B5A5-BEE9A8DF7CCF}" destId="{327047C7-5F34-4CF6-BB5A-D3CB5358D3EB}" srcOrd="0" destOrd="0" presId="urn:microsoft.com/office/officeart/2005/8/layout/list1"/>
    <dgm:cxn modelId="{91F4E552-BE48-4A4F-AA77-5AA97D93A4F2}" type="presParOf" srcId="{9F3E8D2A-FE7A-4671-B5A5-BEE9A8DF7CCF}" destId="{E62458F8-5ED1-478C-9FD2-EB6B37515EC9}" srcOrd="1" destOrd="0" presId="urn:microsoft.com/office/officeart/2005/8/layout/list1"/>
    <dgm:cxn modelId="{94FC5C57-94F1-4923-AF80-D5FD5DEE2B07}" type="presParOf" srcId="{00622296-3E98-4514-B300-E1EFE6F64523}" destId="{1826EA35-A9C8-47FE-9C4C-5924512842FD}" srcOrd="13" destOrd="0" presId="urn:microsoft.com/office/officeart/2005/8/layout/list1"/>
    <dgm:cxn modelId="{CD01DF5C-E4D6-4AB2-99BD-2D96A304683F}" type="presParOf" srcId="{00622296-3E98-4514-B300-E1EFE6F64523}" destId="{28A9A81A-F404-494C-B369-7847AC540A56}" srcOrd="14" destOrd="0" presId="urn:microsoft.com/office/officeart/2005/8/layout/list1"/>
    <dgm:cxn modelId="{1A602F7A-81D9-4CF9-A7D0-5E6123D6217C}" type="presParOf" srcId="{00622296-3E98-4514-B300-E1EFE6F64523}" destId="{15D7E988-1765-4EF1-9EC5-71F6CC0726D5}" srcOrd="15" destOrd="0" presId="urn:microsoft.com/office/officeart/2005/8/layout/list1"/>
    <dgm:cxn modelId="{E3C13883-D04D-4885-940A-5D7259C20DF2}" type="presParOf" srcId="{00622296-3E98-4514-B300-E1EFE6F64523}" destId="{BA939B9E-B3CB-4C15-9CD7-2C750D8FF0CE}" srcOrd="16" destOrd="0" presId="urn:microsoft.com/office/officeart/2005/8/layout/list1"/>
    <dgm:cxn modelId="{53328526-D81A-4D67-9D55-48D14BFD5234}" type="presParOf" srcId="{BA939B9E-B3CB-4C15-9CD7-2C750D8FF0CE}" destId="{97382CA3-71DC-437B-B74C-63FC7E744E7F}" srcOrd="0" destOrd="0" presId="urn:microsoft.com/office/officeart/2005/8/layout/list1"/>
    <dgm:cxn modelId="{F188B794-86FC-4BAA-ABD9-805AFAA096FD}" type="presParOf" srcId="{BA939B9E-B3CB-4C15-9CD7-2C750D8FF0CE}" destId="{2A4982DB-4028-4129-B54B-03D572942ECE}" srcOrd="1" destOrd="0" presId="urn:microsoft.com/office/officeart/2005/8/layout/list1"/>
    <dgm:cxn modelId="{A9B480B8-A405-4B3E-9EC9-C009DBE9DC68}" type="presParOf" srcId="{00622296-3E98-4514-B300-E1EFE6F64523}" destId="{012F1B0E-EBF7-4EBE-962D-894AE53CA74D}" srcOrd="17" destOrd="0" presId="urn:microsoft.com/office/officeart/2005/8/layout/list1"/>
    <dgm:cxn modelId="{6FF94ECF-BB3A-41B9-8D5F-1435949FEDA1}" type="presParOf" srcId="{00622296-3E98-4514-B300-E1EFE6F64523}" destId="{487F718D-4E2E-41EB-B2C2-6771DB19D52D}" srcOrd="18" destOrd="0" presId="urn:microsoft.com/office/officeart/2005/8/layout/list1"/>
    <dgm:cxn modelId="{A5D6C225-F7BD-4065-94CA-CB7933B2D372}" type="presParOf" srcId="{00622296-3E98-4514-B300-E1EFE6F64523}" destId="{52478104-0208-4A3D-B755-25A626C68447}" srcOrd="19" destOrd="0" presId="urn:microsoft.com/office/officeart/2005/8/layout/list1"/>
    <dgm:cxn modelId="{04FB07A3-BC0B-45F7-AF88-8A6D0BDEAE39}" type="presParOf" srcId="{00622296-3E98-4514-B300-E1EFE6F64523}" destId="{8FE8B03F-4A5B-46F5-B04F-6016DFFFC0E2}" srcOrd="20" destOrd="0" presId="urn:microsoft.com/office/officeart/2005/8/layout/list1"/>
    <dgm:cxn modelId="{2DF4CF32-B91F-4BB4-B96F-F30042A61903}" type="presParOf" srcId="{8FE8B03F-4A5B-46F5-B04F-6016DFFFC0E2}" destId="{985DBFB1-8CE0-448C-972A-4FAD2C5CA307}" srcOrd="0" destOrd="0" presId="urn:microsoft.com/office/officeart/2005/8/layout/list1"/>
    <dgm:cxn modelId="{4EAD587F-582E-4D60-8776-D367FF521BE0}" type="presParOf" srcId="{8FE8B03F-4A5B-46F5-B04F-6016DFFFC0E2}" destId="{3948DAE3-C3C5-4F19-B0F2-75B88D9C5398}" srcOrd="1" destOrd="0" presId="urn:microsoft.com/office/officeart/2005/8/layout/list1"/>
    <dgm:cxn modelId="{0D7E8C30-97E9-476B-9486-57B2B5A24DC2}" type="presParOf" srcId="{00622296-3E98-4514-B300-E1EFE6F64523}" destId="{965F4479-C854-4020-B695-32DE4C73E916}" srcOrd="21" destOrd="0" presId="urn:microsoft.com/office/officeart/2005/8/layout/list1"/>
    <dgm:cxn modelId="{981AECD1-CE14-42B6-99D5-63F8C61AE296}" type="presParOf" srcId="{00622296-3E98-4514-B300-E1EFE6F64523}" destId="{DF619E8F-8323-40FC-8E72-6477BC2FAB2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2D8951-DFA3-4626-AB80-0382827ACF3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C94734A-3A71-48BB-9116-A87BE77AE0E7}">
      <dgm:prSet phldrT="[Texto]" custT="1"/>
      <dgm:spPr/>
      <dgm:t>
        <a:bodyPr/>
        <a:lstStyle/>
        <a:p>
          <a:pPr algn="just"/>
          <a:r>
            <a:rPr lang="es-MX" sz="24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Diagnosticar los Planes Estatales de Desarrollo, de las administraciones pasadas y actual, en función de las accione concretas de construcción de obras y la identificación de riesgos.</a:t>
          </a:r>
          <a:endParaRPr lang="es-ES" sz="2400" dirty="0">
            <a:solidFill>
              <a:schemeClr val="tx1"/>
            </a:solidFill>
          </a:endParaRPr>
        </a:p>
      </dgm:t>
    </dgm:pt>
    <dgm:pt modelId="{9B94432C-0F09-4D50-BFEC-C40F9C8FB6AA}" type="parTrans" cxnId="{CD836EE6-9FD5-4693-B64D-6CB8DE86DD0A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198660FB-E1E8-4BF0-BDDA-92177A6395FE}" type="sibTrans" cxnId="{CD836EE6-9FD5-4693-B64D-6CB8DE86DD0A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7FE1F868-13CA-4280-9145-DBBC696ED3C3}">
      <dgm:prSet phldrT="[Texto]" custT="1"/>
      <dgm:spPr/>
      <dgm:t>
        <a:bodyPr/>
        <a:lstStyle/>
        <a:p>
          <a:pPr algn="just"/>
          <a:r>
            <a:rPr lang="es-MX" sz="24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Comparar los Planes Estatales de Desarrollo dentro de la visión e identificando el aspecto de la Gestión Integral del Riesgo.</a:t>
          </a:r>
          <a:endParaRPr lang="es-ES" sz="2400" dirty="0">
            <a:solidFill>
              <a:schemeClr val="tx1"/>
            </a:solidFill>
          </a:endParaRPr>
        </a:p>
      </dgm:t>
    </dgm:pt>
    <dgm:pt modelId="{49381D9A-EB27-42C3-8623-9B183EFB43DC}" type="parTrans" cxnId="{C000B0DF-1427-49B2-9527-78208204F2F3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1636F5AD-80BB-4F8F-BA93-195D2B36CE6D}" type="sibTrans" cxnId="{C000B0DF-1427-49B2-9527-78208204F2F3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796892B0-8B4C-45D7-8733-B2A963CF8F26}">
      <dgm:prSet phldrT="[Texto]" custT="1"/>
      <dgm:spPr/>
      <dgm:t>
        <a:bodyPr/>
        <a:lstStyle/>
        <a:p>
          <a:pPr algn="just"/>
          <a:r>
            <a:rPr lang="es-MX" sz="24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Plantear y proponer una serie de ordenaciones y lineamientos para la integración de la Gestión de Riesgos en los planes de Desarrollo Estatales</a:t>
          </a:r>
          <a:endParaRPr lang="es-ES" sz="2400" dirty="0">
            <a:solidFill>
              <a:schemeClr val="tx1"/>
            </a:solidFill>
          </a:endParaRPr>
        </a:p>
      </dgm:t>
    </dgm:pt>
    <dgm:pt modelId="{B5FDA95E-8A5B-42E2-8036-1DF40EB69BC2}" type="parTrans" cxnId="{418FEC69-36B1-458B-A3F5-989F8D3B4F02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4B212728-D7B4-4EFA-9F69-CEE19AB6FA51}" type="sibTrans" cxnId="{418FEC69-36B1-458B-A3F5-989F8D3B4F02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B87E409D-F25B-4EFD-BD8B-1CC81D4B6B6C}" type="pres">
      <dgm:prSet presAssocID="{532D8951-DFA3-4626-AB80-0382827ACF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E87E231-06CA-40B1-8EA7-D135CA08B265}" type="pres">
      <dgm:prSet presAssocID="{532D8951-DFA3-4626-AB80-0382827ACF39}" presName="Name1" presStyleCnt="0"/>
      <dgm:spPr/>
    </dgm:pt>
    <dgm:pt modelId="{5FDA75E2-C5C7-4609-BB93-CBCBA6AA70F2}" type="pres">
      <dgm:prSet presAssocID="{532D8951-DFA3-4626-AB80-0382827ACF39}" presName="cycle" presStyleCnt="0"/>
      <dgm:spPr/>
    </dgm:pt>
    <dgm:pt modelId="{805DA783-7917-4AC5-AA2A-7313297C7A9F}" type="pres">
      <dgm:prSet presAssocID="{532D8951-DFA3-4626-AB80-0382827ACF39}" presName="srcNode" presStyleLbl="node1" presStyleIdx="0" presStyleCnt="3"/>
      <dgm:spPr/>
    </dgm:pt>
    <dgm:pt modelId="{F5CF0DE6-7B79-4EF0-A632-69292FD0B8EF}" type="pres">
      <dgm:prSet presAssocID="{532D8951-DFA3-4626-AB80-0382827ACF39}" presName="conn" presStyleLbl="parChTrans1D2" presStyleIdx="0" presStyleCnt="1"/>
      <dgm:spPr/>
      <dgm:t>
        <a:bodyPr/>
        <a:lstStyle/>
        <a:p>
          <a:endParaRPr lang="es-ES"/>
        </a:p>
      </dgm:t>
    </dgm:pt>
    <dgm:pt modelId="{5D6F7098-41E2-481C-95F2-B50DEE75D9CD}" type="pres">
      <dgm:prSet presAssocID="{532D8951-DFA3-4626-AB80-0382827ACF39}" presName="extraNode" presStyleLbl="node1" presStyleIdx="0" presStyleCnt="3"/>
      <dgm:spPr/>
    </dgm:pt>
    <dgm:pt modelId="{7471CA17-98A8-4489-ACBA-D8728C767AE4}" type="pres">
      <dgm:prSet presAssocID="{532D8951-DFA3-4626-AB80-0382827ACF39}" presName="dstNode" presStyleLbl="node1" presStyleIdx="0" presStyleCnt="3"/>
      <dgm:spPr/>
    </dgm:pt>
    <dgm:pt modelId="{BB2A2C8E-5336-414A-BC34-4E6A0869055C}" type="pres">
      <dgm:prSet presAssocID="{EC94734A-3A71-48BB-9116-A87BE77AE0E7}" presName="text_1" presStyleLbl="node1" presStyleIdx="0" presStyleCnt="3" custScaleY="137457" custLinFactNeighborY="-165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CE8FB-26A9-4B96-887E-39EBEBCB9158}" type="pres">
      <dgm:prSet presAssocID="{EC94734A-3A71-48BB-9116-A87BE77AE0E7}" presName="accent_1" presStyleCnt="0"/>
      <dgm:spPr/>
    </dgm:pt>
    <dgm:pt modelId="{218C0492-66CE-45C6-9E3B-882510227529}" type="pres">
      <dgm:prSet presAssocID="{EC94734A-3A71-48BB-9116-A87BE77AE0E7}" presName="accentRepeatNode" presStyleLbl="solidFgAcc1" presStyleIdx="0" presStyleCnt="3" custLinFactNeighborY="-12897"/>
      <dgm:spPr/>
    </dgm:pt>
    <dgm:pt modelId="{F5639AFE-0406-4E2B-9D52-DBBEBE79CC53}" type="pres">
      <dgm:prSet presAssocID="{7FE1F868-13CA-4280-9145-DBBC696ED3C3}" presName="text_2" presStyleLbl="node1" presStyleIdx="1" presStyleCnt="3" custScaleY="1127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CBED1F-301E-4FEF-8991-7E9204984D88}" type="pres">
      <dgm:prSet presAssocID="{7FE1F868-13CA-4280-9145-DBBC696ED3C3}" presName="accent_2" presStyleCnt="0"/>
      <dgm:spPr/>
    </dgm:pt>
    <dgm:pt modelId="{008B2514-6BD0-4723-AE19-A34A67E18A38}" type="pres">
      <dgm:prSet presAssocID="{7FE1F868-13CA-4280-9145-DBBC696ED3C3}" presName="accentRepeatNode" presStyleLbl="solidFgAcc1" presStyleIdx="1" presStyleCnt="3"/>
      <dgm:spPr/>
    </dgm:pt>
    <dgm:pt modelId="{AFC28B2B-320C-441D-96F6-751BF34F7086}" type="pres">
      <dgm:prSet presAssocID="{796892B0-8B4C-45D7-8733-B2A963CF8F26}" presName="text_3" presStyleLbl="node1" presStyleIdx="2" presStyleCnt="3" custScaleY="1075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BC9947-A036-44B1-8A1B-92797BF2631B}" type="pres">
      <dgm:prSet presAssocID="{796892B0-8B4C-45D7-8733-B2A963CF8F26}" presName="accent_3" presStyleCnt="0"/>
      <dgm:spPr/>
    </dgm:pt>
    <dgm:pt modelId="{EA2F1D6B-D390-4DF8-B257-19D039700BA3}" type="pres">
      <dgm:prSet presAssocID="{796892B0-8B4C-45D7-8733-B2A963CF8F26}" presName="accentRepeatNode" presStyleLbl="solidFgAcc1" presStyleIdx="2" presStyleCnt="3"/>
      <dgm:spPr/>
    </dgm:pt>
  </dgm:ptLst>
  <dgm:cxnLst>
    <dgm:cxn modelId="{3983058E-9503-4B41-8F6A-9A6E6141A47A}" type="presOf" srcId="{EC94734A-3A71-48BB-9116-A87BE77AE0E7}" destId="{BB2A2C8E-5336-414A-BC34-4E6A0869055C}" srcOrd="0" destOrd="0" presId="urn:microsoft.com/office/officeart/2008/layout/VerticalCurvedList"/>
    <dgm:cxn modelId="{3EC44C0C-E7F5-48E3-BED0-EBC7A22C73FE}" type="presOf" srcId="{7FE1F868-13CA-4280-9145-DBBC696ED3C3}" destId="{F5639AFE-0406-4E2B-9D52-DBBEBE79CC53}" srcOrd="0" destOrd="0" presId="urn:microsoft.com/office/officeart/2008/layout/VerticalCurvedList"/>
    <dgm:cxn modelId="{FD7B2C1B-51DF-44B3-8F44-ED02D99AB739}" type="presOf" srcId="{796892B0-8B4C-45D7-8733-B2A963CF8F26}" destId="{AFC28B2B-320C-441D-96F6-751BF34F7086}" srcOrd="0" destOrd="0" presId="urn:microsoft.com/office/officeart/2008/layout/VerticalCurvedList"/>
    <dgm:cxn modelId="{CD836EE6-9FD5-4693-B64D-6CB8DE86DD0A}" srcId="{532D8951-DFA3-4626-AB80-0382827ACF39}" destId="{EC94734A-3A71-48BB-9116-A87BE77AE0E7}" srcOrd="0" destOrd="0" parTransId="{9B94432C-0F09-4D50-BFEC-C40F9C8FB6AA}" sibTransId="{198660FB-E1E8-4BF0-BDDA-92177A6395FE}"/>
    <dgm:cxn modelId="{418FEC69-36B1-458B-A3F5-989F8D3B4F02}" srcId="{532D8951-DFA3-4626-AB80-0382827ACF39}" destId="{796892B0-8B4C-45D7-8733-B2A963CF8F26}" srcOrd="2" destOrd="0" parTransId="{B5FDA95E-8A5B-42E2-8036-1DF40EB69BC2}" sibTransId="{4B212728-D7B4-4EFA-9F69-CEE19AB6FA51}"/>
    <dgm:cxn modelId="{C000B0DF-1427-49B2-9527-78208204F2F3}" srcId="{532D8951-DFA3-4626-AB80-0382827ACF39}" destId="{7FE1F868-13CA-4280-9145-DBBC696ED3C3}" srcOrd="1" destOrd="0" parTransId="{49381D9A-EB27-42C3-8623-9B183EFB43DC}" sibTransId="{1636F5AD-80BB-4F8F-BA93-195D2B36CE6D}"/>
    <dgm:cxn modelId="{3355E0AD-5852-4758-8FDB-4D1728A3EF9F}" type="presOf" srcId="{198660FB-E1E8-4BF0-BDDA-92177A6395FE}" destId="{F5CF0DE6-7B79-4EF0-A632-69292FD0B8EF}" srcOrd="0" destOrd="0" presId="urn:microsoft.com/office/officeart/2008/layout/VerticalCurvedList"/>
    <dgm:cxn modelId="{E004B5EC-6714-413F-82CB-ED9BFD1F2517}" type="presOf" srcId="{532D8951-DFA3-4626-AB80-0382827ACF39}" destId="{B87E409D-F25B-4EFD-BD8B-1CC81D4B6B6C}" srcOrd="0" destOrd="0" presId="urn:microsoft.com/office/officeart/2008/layout/VerticalCurvedList"/>
    <dgm:cxn modelId="{784B5D28-7A48-42A9-9096-061420A62AB4}" type="presParOf" srcId="{B87E409D-F25B-4EFD-BD8B-1CC81D4B6B6C}" destId="{BE87E231-06CA-40B1-8EA7-D135CA08B265}" srcOrd="0" destOrd="0" presId="urn:microsoft.com/office/officeart/2008/layout/VerticalCurvedList"/>
    <dgm:cxn modelId="{48A4A1BF-9A02-42BC-ADBE-0912E68F97CA}" type="presParOf" srcId="{BE87E231-06CA-40B1-8EA7-D135CA08B265}" destId="{5FDA75E2-C5C7-4609-BB93-CBCBA6AA70F2}" srcOrd="0" destOrd="0" presId="urn:microsoft.com/office/officeart/2008/layout/VerticalCurvedList"/>
    <dgm:cxn modelId="{E4CC3E74-7C5C-4330-9BA3-B149E2402E27}" type="presParOf" srcId="{5FDA75E2-C5C7-4609-BB93-CBCBA6AA70F2}" destId="{805DA783-7917-4AC5-AA2A-7313297C7A9F}" srcOrd="0" destOrd="0" presId="urn:microsoft.com/office/officeart/2008/layout/VerticalCurvedList"/>
    <dgm:cxn modelId="{A17FCE33-C2C6-4C0F-BDA5-D25E54CDB88E}" type="presParOf" srcId="{5FDA75E2-C5C7-4609-BB93-CBCBA6AA70F2}" destId="{F5CF0DE6-7B79-4EF0-A632-69292FD0B8EF}" srcOrd="1" destOrd="0" presId="urn:microsoft.com/office/officeart/2008/layout/VerticalCurvedList"/>
    <dgm:cxn modelId="{BEAE8405-8588-4A0A-80ED-77026ED778E5}" type="presParOf" srcId="{5FDA75E2-C5C7-4609-BB93-CBCBA6AA70F2}" destId="{5D6F7098-41E2-481C-95F2-B50DEE75D9CD}" srcOrd="2" destOrd="0" presId="urn:microsoft.com/office/officeart/2008/layout/VerticalCurvedList"/>
    <dgm:cxn modelId="{54BB0FEA-B7D9-40D2-BA0C-727B0BD763CE}" type="presParOf" srcId="{5FDA75E2-C5C7-4609-BB93-CBCBA6AA70F2}" destId="{7471CA17-98A8-4489-ACBA-D8728C767AE4}" srcOrd="3" destOrd="0" presId="urn:microsoft.com/office/officeart/2008/layout/VerticalCurvedList"/>
    <dgm:cxn modelId="{35D4B6C8-9AB6-49F7-8E8D-9CBF969D073C}" type="presParOf" srcId="{BE87E231-06CA-40B1-8EA7-D135CA08B265}" destId="{BB2A2C8E-5336-414A-BC34-4E6A0869055C}" srcOrd="1" destOrd="0" presId="urn:microsoft.com/office/officeart/2008/layout/VerticalCurvedList"/>
    <dgm:cxn modelId="{44EDB31B-4939-4EC0-ABD6-2245123956CD}" type="presParOf" srcId="{BE87E231-06CA-40B1-8EA7-D135CA08B265}" destId="{D50CE8FB-26A9-4B96-887E-39EBEBCB9158}" srcOrd="2" destOrd="0" presId="urn:microsoft.com/office/officeart/2008/layout/VerticalCurvedList"/>
    <dgm:cxn modelId="{99802073-2A52-4244-855A-91C9772B0698}" type="presParOf" srcId="{D50CE8FB-26A9-4B96-887E-39EBEBCB9158}" destId="{218C0492-66CE-45C6-9E3B-882510227529}" srcOrd="0" destOrd="0" presId="urn:microsoft.com/office/officeart/2008/layout/VerticalCurvedList"/>
    <dgm:cxn modelId="{AC4FDF5E-3FE6-4625-B003-61925BA3FC03}" type="presParOf" srcId="{BE87E231-06CA-40B1-8EA7-D135CA08B265}" destId="{F5639AFE-0406-4E2B-9D52-DBBEBE79CC53}" srcOrd="3" destOrd="0" presId="urn:microsoft.com/office/officeart/2008/layout/VerticalCurvedList"/>
    <dgm:cxn modelId="{CC26D944-6B50-4180-BA18-912418BA9058}" type="presParOf" srcId="{BE87E231-06CA-40B1-8EA7-D135CA08B265}" destId="{E9CBED1F-301E-4FEF-8991-7E9204984D88}" srcOrd="4" destOrd="0" presId="urn:microsoft.com/office/officeart/2008/layout/VerticalCurvedList"/>
    <dgm:cxn modelId="{05B3C9AD-5BAC-4B6A-BAAD-39B6E6475864}" type="presParOf" srcId="{E9CBED1F-301E-4FEF-8991-7E9204984D88}" destId="{008B2514-6BD0-4723-AE19-A34A67E18A38}" srcOrd="0" destOrd="0" presId="urn:microsoft.com/office/officeart/2008/layout/VerticalCurvedList"/>
    <dgm:cxn modelId="{C786185E-CB76-4D22-B920-7FFD4797A297}" type="presParOf" srcId="{BE87E231-06CA-40B1-8EA7-D135CA08B265}" destId="{AFC28B2B-320C-441D-96F6-751BF34F7086}" srcOrd="5" destOrd="0" presId="urn:microsoft.com/office/officeart/2008/layout/VerticalCurvedList"/>
    <dgm:cxn modelId="{004477AB-9942-4754-872E-66A279EBF416}" type="presParOf" srcId="{BE87E231-06CA-40B1-8EA7-D135CA08B265}" destId="{99BC9947-A036-44B1-8A1B-92797BF2631B}" srcOrd="6" destOrd="0" presId="urn:microsoft.com/office/officeart/2008/layout/VerticalCurvedList"/>
    <dgm:cxn modelId="{FBD690DD-F803-481E-9925-65EA9A52695B}" type="presParOf" srcId="{99BC9947-A036-44B1-8A1B-92797BF2631B}" destId="{EA2F1D6B-D390-4DF8-B257-19D039700B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00A935-13A5-4DB1-9DB7-625403D6C76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25E1216-BC49-4E0E-929A-A8A50D4E5DFE}">
      <dgm:prSet phldrT="[Texto]"/>
      <dgm:spPr/>
      <dgm:t>
        <a:bodyPr/>
        <a:lstStyle/>
        <a:p>
          <a:r>
            <a:rPr lang="es-ES" dirty="0" smtClean="0"/>
            <a:t>Cualitativo</a:t>
          </a:r>
          <a:endParaRPr lang="es-ES" dirty="0"/>
        </a:p>
      </dgm:t>
    </dgm:pt>
    <dgm:pt modelId="{6F250AEE-076B-4A19-AA4C-93EAF6602BC1}" type="parTrans" cxnId="{D2F6AA45-0CBF-46A7-9CF7-EFBB180A4A92}">
      <dgm:prSet/>
      <dgm:spPr/>
      <dgm:t>
        <a:bodyPr/>
        <a:lstStyle/>
        <a:p>
          <a:endParaRPr lang="es-ES"/>
        </a:p>
      </dgm:t>
    </dgm:pt>
    <dgm:pt modelId="{70E5D69C-5ECC-4564-B622-13B8C551A264}" type="sibTrans" cxnId="{D2F6AA45-0CBF-46A7-9CF7-EFBB180A4A92}">
      <dgm:prSet/>
      <dgm:spPr/>
      <dgm:t>
        <a:bodyPr/>
        <a:lstStyle/>
        <a:p>
          <a:endParaRPr lang="es-ES"/>
        </a:p>
      </dgm:t>
    </dgm:pt>
    <dgm:pt modelId="{4319D59D-5755-43E9-8AA7-E48CDC17B742}">
      <dgm:prSet phldrT="[Texto]"/>
      <dgm:spPr/>
      <dgm:t>
        <a:bodyPr/>
        <a:lstStyle/>
        <a:p>
          <a:r>
            <a:rPr lang="es-ES" dirty="0" smtClean="0"/>
            <a:t>Interpretativo</a:t>
          </a:r>
          <a:endParaRPr lang="es-ES" dirty="0"/>
        </a:p>
      </dgm:t>
    </dgm:pt>
    <dgm:pt modelId="{CF1C15B5-0F97-4BA0-9B85-18683DF1DA96}" type="parTrans" cxnId="{2C126D8B-385F-4F5F-836D-4492274381AC}">
      <dgm:prSet/>
      <dgm:spPr/>
      <dgm:t>
        <a:bodyPr/>
        <a:lstStyle/>
        <a:p>
          <a:endParaRPr lang="es-ES"/>
        </a:p>
      </dgm:t>
    </dgm:pt>
    <dgm:pt modelId="{E7F27BDD-E8D4-4385-B770-487F31B3D4C7}" type="sibTrans" cxnId="{2C126D8B-385F-4F5F-836D-4492274381AC}">
      <dgm:prSet/>
      <dgm:spPr/>
      <dgm:t>
        <a:bodyPr/>
        <a:lstStyle/>
        <a:p>
          <a:endParaRPr lang="es-ES"/>
        </a:p>
      </dgm:t>
    </dgm:pt>
    <dgm:pt modelId="{FA16257D-6E2F-4D12-B1D1-5C6D0F711955}">
      <dgm:prSet phldrT="[Texto]"/>
      <dgm:spPr/>
      <dgm:t>
        <a:bodyPr/>
        <a:lstStyle/>
        <a:p>
          <a:r>
            <a:rPr lang="es-ES" dirty="0" smtClean="0"/>
            <a:t>No experimental</a:t>
          </a:r>
          <a:endParaRPr lang="es-ES" dirty="0"/>
        </a:p>
      </dgm:t>
    </dgm:pt>
    <dgm:pt modelId="{9A47AD38-038B-438A-BFB9-CBFCD6B63320}" type="parTrans" cxnId="{6BA782F1-4AA7-4A79-ABB0-CAFF091A28D6}">
      <dgm:prSet/>
      <dgm:spPr/>
      <dgm:t>
        <a:bodyPr/>
        <a:lstStyle/>
        <a:p>
          <a:endParaRPr lang="es-ES"/>
        </a:p>
      </dgm:t>
    </dgm:pt>
    <dgm:pt modelId="{0ED427F6-92DB-457E-8DDF-BD0DA85AA957}" type="sibTrans" cxnId="{6BA782F1-4AA7-4A79-ABB0-CAFF091A28D6}">
      <dgm:prSet/>
      <dgm:spPr/>
      <dgm:t>
        <a:bodyPr/>
        <a:lstStyle/>
        <a:p>
          <a:endParaRPr lang="es-ES"/>
        </a:p>
      </dgm:t>
    </dgm:pt>
    <dgm:pt modelId="{0B358720-EFAA-498F-A502-56918F0B8074}">
      <dgm:prSet phldrT="[Texto]"/>
      <dgm:spPr/>
      <dgm:t>
        <a:bodyPr/>
        <a:lstStyle/>
        <a:p>
          <a:r>
            <a:rPr lang="es-ES" dirty="0" smtClean="0"/>
            <a:t>Exploratorio</a:t>
          </a:r>
          <a:endParaRPr lang="es-ES" dirty="0"/>
        </a:p>
      </dgm:t>
    </dgm:pt>
    <dgm:pt modelId="{F88DCB3A-B4D9-4DD3-A2B7-FF2D121B8F6C}" type="parTrans" cxnId="{C526BA46-D620-4894-859C-66D5976D6AFE}">
      <dgm:prSet/>
      <dgm:spPr/>
      <dgm:t>
        <a:bodyPr/>
        <a:lstStyle/>
        <a:p>
          <a:endParaRPr lang="es-ES"/>
        </a:p>
      </dgm:t>
    </dgm:pt>
    <dgm:pt modelId="{E4378063-5E5C-4938-94B2-A1D1D09671D7}" type="sibTrans" cxnId="{C526BA46-D620-4894-859C-66D5976D6AFE}">
      <dgm:prSet/>
      <dgm:spPr/>
      <dgm:t>
        <a:bodyPr/>
        <a:lstStyle/>
        <a:p>
          <a:endParaRPr lang="es-ES"/>
        </a:p>
      </dgm:t>
    </dgm:pt>
    <dgm:pt modelId="{3AAB36D2-5844-4BAB-90A7-9AA8D10CF1D3}" type="pres">
      <dgm:prSet presAssocID="{1E00A935-13A5-4DB1-9DB7-625403D6C768}" presName="CompostProcess" presStyleCnt="0">
        <dgm:presLayoutVars>
          <dgm:dir/>
          <dgm:resizeHandles val="exact"/>
        </dgm:presLayoutVars>
      </dgm:prSet>
      <dgm:spPr/>
    </dgm:pt>
    <dgm:pt modelId="{3835C058-47F8-4AA5-B32D-C414ACAB37F4}" type="pres">
      <dgm:prSet presAssocID="{1E00A935-13A5-4DB1-9DB7-625403D6C768}" presName="arrow" presStyleLbl="bgShp" presStyleIdx="0" presStyleCnt="1"/>
      <dgm:spPr/>
    </dgm:pt>
    <dgm:pt modelId="{A47C2C5B-FF52-4921-B6A0-9EC9D0C2CF92}" type="pres">
      <dgm:prSet presAssocID="{1E00A935-13A5-4DB1-9DB7-625403D6C768}" presName="linearProcess" presStyleCnt="0"/>
      <dgm:spPr/>
    </dgm:pt>
    <dgm:pt modelId="{525A1539-E3EE-41D5-BFB1-4FE8530029DE}" type="pres">
      <dgm:prSet presAssocID="{525E1216-BC49-4E0E-929A-A8A50D4E5DF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8F29E3-CDA0-4730-820E-ECA90E561574}" type="pres">
      <dgm:prSet presAssocID="{70E5D69C-5ECC-4564-B622-13B8C551A264}" presName="sibTrans" presStyleCnt="0"/>
      <dgm:spPr/>
    </dgm:pt>
    <dgm:pt modelId="{3875805F-3386-4B6C-AAE5-565BAA1F8F4D}" type="pres">
      <dgm:prSet presAssocID="{4319D59D-5755-43E9-8AA7-E48CDC17B74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7EF9D-1E89-4CBE-9DB3-1632AC05332D}" type="pres">
      <dgm:prSet presAssocID="{E7F27BDD-E8D4-4385-B770-487F31B3D4C7}" presName="sibTrans" presStyleCnt="0"/>
      <dgm:spPr/>
    </dgm:pt>
    <dgm:pt modelId="{E8E73308-82A5-46F5-BE5E-F8C0C38627FF}" type="pres">
      <dgm:prSet presAssocID="{FA16257D-6E2F-4D12-B1D1-5C6D0F71195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0B1723-3440-4CC2-9D73-57EB2C6DD337}" type="pres">
      <dgm:prSet presAssocID="{0ED427F6-92DB-457E-8DDF-BD0DA85AA957}" presName="sibTrans" presStyleCnt="0"/>
      <dgm:spPr/>
    </dgm:pt>
    <dgm:pt modelId="{310160A4-179F-4985-B820-014CECA5FAC8}" type="pres">
      <dgm:prSet presAssocID="{0B358720-EFAA-498F-A502-56918F0B807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B0B5F94-8852-4BEC-B97A-6794571DACD6}" type="presOf" srcId="{FA16257D-6E2F-4D12-B1D1-5C6D0F711955}" destId="{E8E73308-82A5-46F5-BE5E-F8C0C38627FF}" srcOrd="0" destOrd="0" presId="urn:microsoft.com/office/officeart/2005/8/layout/hProcess9"/>
    <dgm:cxn modelId="{F7D9DECC-5BEF-4506-B125-CF4109D9DDBC}" type="presOf" srcId="{4319D59D-5755-43E9-8AA7-E48CDC17B742}" destId="{3875805F-3386-4B6C-AAE5-565BAA1F8F4D}" srcOrd="0" destOrd="0" presId="urn:microsoft.com/office/officeart/2005/8/layout/hProcess9"/>
    <dgm:cxn modelId="{27995B22-C1A9-451E-856B-A334B2FB4E91}" type="presOf" srcId="{1E00A935-13A5-4DB1-9DB7-625403D6C768}" destId="{3AAB36D2-5844-4BAB-90A7-9AA8D10CF1D3}" srcOrd="0" destOrd="0" presId="urn:microsoft.com/office/officeart/2005/8/layout/hProcess9"/>
    <dgm:cxn modelId="{C8F9B67E-66D6-4DCA-A688-F4BB60167123}" type="presOf" srcId="{525E1216-BC49-4E0E-929A-A8A50D4E5DFE}" destId="{525A1539-E3EE-41D5-BFB1-4FE8530029DE}" srcOrd="0" destOrd="0" presId="urn:microsoft.com/office/officeart/2005/8/layout/hProcess9"/>
    <dgm:cxn modelId="{6BA782F1-4AA7-4A79-ABB0-CAFF091A28D6}" srcId="{1E00A935-13A5-4DB1-9DB7-625403D6C768}" destId="{FA16257D-6E2F-4D12-B1D1-5C6D0F711955}" srcOrd="2" destOrd="0" parTransId="{9A47AD38-038B-438A-BFB9-CBFCD6B63320}" sibTransId="{0ED427F6-92DB-457E-8DDF-BD0DA85AA957}"/>
    <dgm:cxn modelId="{777C2939-819E-4852-81EE-0358F8DE30E1}" type="presOf" srcId="{0B358720-EFAA-498F-A502-56918F0B8074}" destId="{310160A4-179F-4985-B820-014CECA5FAC8}" srcOrd="0" destOrd="0" presId="urn:microsoft.com/office/officeart/2005/8/layout/hProcess9"/>
    <dgm:cxn modelId="{2C126D8B-385F-4F5F-836D-4492274381AC}" srcId="{1E00A935-13A5-4DB1-9DB7-625403D6C768}" destId="{4319D59D-5755-43E9-8AA7-E48CDC17B742}" srcOrd="1" destOrd="0" parTransId="{CF1C15B5-0F97-4BA0-9B85-18683DF1DA96}" sibTransId="{E7F27BDD-E8D4-4385-B770-487F31B3D4C7}"/>
    <dgm:cxn modelId="{D2F6AA45-0CBF-46A7-9CF7-EFBB180A4A92}" srcId="{1E00A935-13A5-4DB1-9DB7-625403D6C768}" destId="{525E1216-BC49-4E0E-929A-A8A50D4E5DFE}" srcOrd="0" destOrd="0" parTransId="{6F250AEE-076B-4A19-AA4C-93EAF6602BC1}" sibTransId="{70E5D69C-5ECC-4564-B622-13B8C551A264}"/>
    <dgm:cxn modelId="{C526BA46-D620-4894-859C-66D5976D6AFE}" srcId="{1E00A935-13A5-4DB1-9DB7-625403D6C768}" destId="{0B358720-EFAA-498F-A502-56918F0B8074}" srcOrd="3" destOrd="0" parTransId="{F88DCB3A-B4D9-4DD3-A2B7-FF2D121B8F6C}" sibTransId="{E4378063-5E5C-4938-94B2-A1D1D09671D7}"/>
    <dgm:cxn modelId="{984D8FA3-D2CA-4EE8-BE38-985262E2EC0A}" type="presParOf" srcId="{3AAB36D2-5844-4BAB-90A7-9AA8D10CF1D3}" destId="{3835C058-47F8-4AA5-B32D-C414ACAB37F4}" srcOrd="0" destOrd="0" presId="urn:microsoft.com/office/officeart/2005/8/layout/hProcess9"/>
    <dgm:cxn modelId="{0B33B7DE-64C9-49C5-895F-4A5002965E9D}" type="presParOf" srcId="{3AAB36D2-5844-4BAB-90A7-9AA8D10CF1D3}" destId="{A47C2C5B-FF52-4921-B6A0-9EC9D0C2CF92}" srcOrd="1" destOrd="0" presId="urn:microsoft.com/office/officeart/2005/8/layout/hProcess9"/>
    <dgm:cxn modelId="{ABE26F40-EA67-467E-8304-F5D189005A62}" type="presParOf" srcId="{A47C2C5B-FF52-4921-B6A0-9EC9D0C2CF92}" destId="{525A1539-E3EE-41D5-BFB1-4FE8530029DE}" srcOrd="0" destOrd="0" presId="urn:microsoft.com/office/officeart/2005/8/layout/hProcess9"/>
    <dgm:cxn modelId="{86B05DC3-ED60-4F14-9A40-2DD1ADA53DF8}" type="presParOf" srcId="{A47C2C5B-FF52-4921-B6A0-9EC9D0C2CF92}" destId="{E58F29E3-CDA0-4730-820E-ECA90E561574}" srcOrd="1" destOrd="0" presId="urn:microsoft.com/office/officeart/2005/8/layout/hProcess9"/>
    <dgm:cxn modelId="{4050A613-2F8A-4320-873E-ECDDA047FF0C}" type="presParOf" srcId="{A47C2C5B-FF52-4921-B6A0-9EC9D0C2CF92}" destId="{3875805F-3386-4B6C-AAE5-565BAA1F8F4D}" srcOrd="2" destOrd="0" presId="urn:microsoft.com/office/officeart/2005/8/layout/hProcess9"/>
    <dgm:cxn modelId="{21A0FACD-24A5-4F63-9FF9-2675234B9F03}" type="presParOf" srcId="{A47C2C5B-FF52-4921-B6A0-9EC9D0C2CF92}" destId="{5B47EF9D-1E89-4CBE-9DB3-1632AC05332D}" srcOrd="3" destOrd="0" presId="urn:microsoft.com/office/officeart/2005/8/layout/hProcess9"/>
    <dgm:cxn modelId="{3A522BBD-BF5C-4D03-97EF-C395178D4315}" type="presParOf" srcId="{A47C2C5B-FF52-4921-B6A0-9EC9D0C2CF92}" destId="{E8E73308-82A5-46F5-BE5E-F8C0C38627FF}" srcOrd="4" destOrd="0" presId="urn:microsoft.com/office/officeart/2005/8/layout/hProcess9"/>
    <dgm:cxn modelId="{CC0D1B5E-05FD-4344-91A4-DB3593073458}" type="presParOf" srcId="{A47C2C5B-FF52-4921-B6A0-9EC9D0C2CF92}" destId="{550B1723-3440-4CC2-9D73-57EB2C6DD337}" srcOrd="5" destOrd="0" presId="urn:microsoft.com/office/officeart/2005/8/layout/hProcess9"/>
    <dgm:cxn modelId="{EA57BD51-BFC2-4D93-AAD7-FFB6F77BA12A}" type="presParOf" srcId="{A47C2C5B-FF52-4921-B6A0-9EC9D0C2CF92}" destId="{310160A4-179F-4985-B820-014CECA5FAC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F67FB-51F2-4072-A593-D5AD853C992C}">
      <dsp:nvSpPr>
        <dsp:cNvPr id="0" name=""/>
        <dsp:cNvSpPr/>
      </dsp:nvSpPr>
      <dsp:spPr>
        <a:xfrm>
          <a:off x="0" y="75112"/>
          <a:ext cx="2616951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solidFill>
                <a:schemeClr val="tx1"/>
              </a:solidFill>
            </a:rPr>
            <a:t>Atlas de Riesgos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31613" y="106725"/>
        <a:ext cx="2553725" cy="584369"/>
      </dsp:txXfrm>
    </dsp:sp>
    <dsp:sp modelId="{A1002F7F-E145-45F6-895D-B6CEF5E5AC0F}">
      <dsp:nvSpPr>
        <dsp:cNvPr id="0" name=""/>
        <dsp:cNvSpPr/>
      </dsp:nvSpPr>
      <dsp:spPr>
        <a:xfrm>
          <a:off x="0" y="800467"/>
          <a:ext cx="2616951" cy="647595"/>
        </a:xfrm>
        <a:prstGeom prst="roundRect">
          <a:avLst/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solidFill>
                <a:schemeClr val="tx1"/>
              </a:solidFill>
            </a:rPr>
            <a:t>EGIR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31613" y="832080"/>
        <a:ext cx="2553725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C8330E-B11D-41A8-AE1A-FA9EB8DC5D2B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FF9E39-106B-42B2-8543-73392752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62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E39-106B-42B2-8543-73392752CC2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46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501008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Rectángulo"/>
          <p:cNvSpPr/>
          <p:nvPr userDrawn="1"/>
        </p:nvSpPr>
        <p:spPr>
          <a:xfrm>
            <a:off x="2648369" y="142692"/>
            <a:ext cx="37936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cap="none" spc="31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MAESTRÍA</a:t>
            </a:r>
          </a:p>
        </p:txBody>
      </p:sp>
      <p:sp>
        <p:nvSpPr>
          <p:cNvPr id="11" name="Title 13"/>
          <p:cNvSpPr txBox="1">
            <a:spLocks/>
          </p:cNvSpPr>
          <p:nvPr userDrawn="1"/>
        </p:nvSpPr>
        <p:spPr>
          <a:xfrm>
            <a:off x="1597469" y="873834"/>
            <a:ext cx="5895467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sz="2400" b="1" dirty="0">
                <a:ln w="50800"/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EN </a:t>
            </a:r>
            <a:r>
              <a:rPr lang="en-US" sz="2400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GESTIÓN </a:t>
            </a:r>
            <a:r>
              <a:rPr lang="en-US" sz="2400" b="1" dirty="0">
                <a:ln w="50800"/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INTEGRAL DE RIESGOS Y PROTECCIÓN </a:t>
            </a:r>
            <a:r>
              <a:rPr lang="en-US" sz="2400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CIVIL</a:t>
            </a:r>
            <a:endParaRPr lang="en-US" sz="2400" b="1" dirty="0">
              <a:ln w="50800"/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" name="image4.jpe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24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6" y="205008"/>
            <a:ext cx="1552850" cy="1322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307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85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775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/>
          <p:cNvSpPr txBox="1">
            <a:spLocks/>
          </p:cNvSpPr>
          <p:nvPr userDrawn="1"/>
        </p:nvSpPr>
        <p:spPr>
          <a:xfrm>
            <a:off x="2218379" y="256282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3" name="image4.jpe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24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9" y="205008"/>
            <a:ext cx="1552850" cy="1322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6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13"/>
          <p:cNvSpPr txBox="1">
            <a:spLocks/>
          </p:cNvSpPr>
          <p:nvPr userDrawn="1"/>
        </p:nvSpPr>
        <p:spPr>
          <a:xfrm>
            <a:off x="2218379" y="256282"/>
            <a:ext cx="4707241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COLOQUIO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pic>
        <p:nvPicPr>
          <p:cNvPr id="8" name="image4.jpe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2" y="205009"/>
            <a:ext cx="1264707" cy="1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24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9" y="205008"/>
            <a:ext cx="1552850" cy="1322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50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5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7612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7794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-1765300" y="1557338"/>
            <a:ext cx="914400" cy="9144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87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27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2391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28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DE5150-FB7F-4CC3-8543-5E8F127D845C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7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4695" y="-2345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4695" y="2226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8" name="5 CuadroTexto"/>
          <p:cNvSpPr txBox="1"/>
          <p:nvPr/>
        </p:nvSpPr>
        <p:spPr>
          <a:xfrm>
            <a:off x="611559" y="6011996"/>
            <a:ext cx="7920881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Ocozocoautla de Espinosa,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Chiapas; 20 de Diciembre 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3"/>
          <p:cNvSpPr>
            <a:spLocks noGrp="1"/>
          </p:cNvSpPr>
          <p:nvPr/>
        </p:nvSpPr>
        <p:spPr bwMode="auto">
          <a:xfrm>
            <a:off x="1496253" y="1773645"/>
            <a:ext cx="615149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59595"/>
                </a:solidFill>
                <a:latin typeface="Source Sans Pro Light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COLOQUIO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Jorge Ivan Toledo Garcia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TESIS</a:t>
            </a:r>
          </a:p>
          <a:p>
            <a:pPr algn="ctr"/>
            <a:endParaRPr 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MX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del tema: </a:t>
            </a:r>
          </a:p>
          <a:p>
            <a:pPr algn="ctr"/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transversalidad del análisis de riesgos, en el sector de obras públicas dentro del Plan Estatal de Desarrollo con enfoque Estratégico de Gestión Integral de Riesgos en Chiapas</a:t>
            </a:r>
            <a:r>
              <a:rPr lang="es-MX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0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8405" y="2276872"/>
            <a:ext cx="5758078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6270" algn="l"/>
              </a:tabLst>
            </a:pPr>
            <a:r>
              <a:rPr lang="es-MX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partir de un análisis de riesgos eficaz se garantiza la implementación de la transversalidad a través del Plan Estatal de Desarrollo, que responda a las necesidades de la población mediante la utilización de herramienta tecnológicas.</a:t>
            </a: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06" y="1728348"/>
            <a:ext cx="3140762" cy="46529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err="1" smtClean="0">
                <a:solidFill>
                  <a:schemeClr val="bg1"/>
                </a:solidFill>
                <a:latin typeface="Arial Narrow" pitchFamily="34" charset="0"/>
              </a:rPr>
              <a:t>Hipotesis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7571" y="1801964"/>
            <a:ext cx="8818925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Dependiente</a:t>
            </a:r>
          </a:p>
          <a:p>
            <a:pPr algn="just">
              <a:lnSpc>
                <a:spcPct val="90000"/>
              </a:lnSpc>
            </a:pPr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     	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Independiente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70495" y="3779821"/>
            <a:ext cx="4117995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270" algn="just">
              <a:lnSpc>
                <a:spcPct val="107000"/>
              </a:lnSpc>
              <a:spcAft>
                <a:spcPts val="0"/>
              </a:spcAft>
              <a:tabLst>
                <a:tab pos="636270" algn="l"/>
              </a:tabLst>
            </a:pPr>
            <a:r>
              <a:rPr lang="es-MX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partir de un análisis de riesgos eficaz, se garantiza la implementación de la transversalidad, a través del Plan Estatal de Desarrollo, mediante la utilización de herramientas tecnológicas.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427034" y="2302062"/>
            <a:ext cx="418025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270">
              <a:lnSpc>
                <a:spcPct val="107000"/>
              </a:lnSpc>
              <a:spcAft>
                <a:spcPts val="0"/>
              </a:spcAft>
              <a:tabLst>
                <a:tab pos="636270" algn="l"/>
              </a:tabLst>
            </a:pPr>
            <a:r>
              <a:rPr lang="es-MX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Responder a las </a:t>
            </a:r>
            <a:r>
              <a:rPr lang="es-MX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necesidades de </a:t>
            </a:r>
            <a:r>
              <a:rPr lang="es-MX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población.</a:t>
            </a:r>
            <a:endParaRPr lang="es-E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00" y="3149154"/>
            <a:ext cx="3722769" cy="305267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Variables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11415" y="1734984"/>
            <a:ext cx="9166831" cy="5418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ARTE COMO ESTUDIO DEL OBJETO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252" y="2295217"/>
            <a:ext cx="8986566" cy="147540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6270" algn="l"/>
              </a:tabLst>
            </a:pPr>
            <a:r>
              <a:rPr lang="es-MX" sz="28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Transversalidad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6270" algn="l"/>
              </a:tabLst>
            </a:pPr>
            <a:r>
              <a:rPr lang="es-MX" sz="28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Análisis </a:t>
            </a:r>
            <a:r>
              <a:rPr lang="es-MX" sz="28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</a:t>
            </a:r>
            <a:r>
              <a:rPr lang="es-MX" sz="28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Riesgos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6270" algn="l"/>
              </a:tabLst>
            </a:pPr>
            <a:r>
              <a:rPr lang="es-MX" sz="28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</a:t>
            </a:r>
            <a:r>
              <a:rPr lang="es-MX" sz="28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Estatal de </a:t>
            </a:r>
            <a:r>
              <a:rPr lang="es-MX" sz="28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Desarrollo</a:t>
            </a:r>
            <a:endParaRPr lang="es-ES" sz="2800" b="1" u="sng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6270" algn="l"/>
              </a:tabLst>
            </a:pPr>
            <a:r>
              <a:rPr lang="es-MX" sz="28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Enfoque estratégico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6270" algn="l"/>
              </a:tabLst>
            </a:pPr>
            <a:r>
              <a:rPr lang="es-MX" sz="28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Gestión Integral de </a:t>
            </a:r>
            <a:r>
              <a:rPr lang="es-MX" sz="28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riesgos</a:t>
            </a:r>
            <a:endParaRPr lang="es-MX" sz="2800" b="1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7" y="3798114"/>
            <a:ext cx="3037651" cy="22238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56992"/>
            <a:ext cx="3186127" cy="269825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Marco </a:t>
            </a:r>
            <a:r>
              <a:rPr lang="es-MX" sz="3200" b="1" dirty="0" err="1" smtClean="0">
                <a:solidFill>
                  <a:schemeClr val="bg1"/>
                </a:solidFill>
                <a:latin typeface="Arial Narrow" pitchFamily="34" charset="0"/>
              </a:rPr>
              <a:t>Teorico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652" y="1928545"/>
            <a:ext cx="6264696" cy="426647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85553" y="1822955"/>
            <a:ext cx="1688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</a:rPr>
              <a:t>MODELO SISTÉMICO DE LOS FACTORES </a:t>
            </a:r>
            <a:r>
              <a:rPr lang="es-MX" sz="1400" dirty="0" smtClean="0">
                <a:latin typeface="Arial" panose="020B0604020202020204" pitchFamily="34" charset="0"/>
              </a:rPr>
              <a:t>CRÍTICOS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599575" y="522920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dirty="0">
                <a:latin typeface="Arial" panose="020B0604020202020204" pitchFamily="34" charset="0"/>
              </a:rPr>
              <a:t>Fuente: </a:t>
            </a:r>
            <a:endParaRPr lang="es-MX" sz="1600" dirty="0" smtClean="0">
              <a:latin typeface="Arial" panose="020B0604020202020204" pitchFamily="34" charset="0"/>
            </a:endParaRPr>
          </a:p>
          <a:p>
            <a:pPr algn="r"/>
            <a:r>
              <a:rPr lang="es-MX" sz="1600" dirty="0" smtClean="0">
                <a:latin typeface="Arial" panose="020B0604020202020204" pitchFamily="34" charset="0"/>
              </a:rPr>
              <a:t>Plan </a:t>
            </a:r>
            <a:r>
              <a:rPr lang="es-MX" sz="1600" dirty="0">
                <a:latin typeface="Arial" panose="020B0604020202020204" pitchFamily="34" charset="0"/>
              </a:rPr>
              <a:t>Estatal de Desarrollo 2035 Guanajuato.</a:t>
            </a:r>
            <a:endParaRPr lang="es-MX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Marco Referencial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048" t="36020" r="34603" b="11798"/>
          <a:stretch/>
        </p:blipFill>
        <p:spPr>
          <a:xfrm>
            <a:off x="755576" y="1856983"/>
            <a:ext cx="7016810" cy="444362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72200" y="5206478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Sistemas de Gestión del Riesgo de Desastres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 FAO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Marco Referencial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Marco Referencial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168" t="12599" r="43301" b="4101"/>
          <a:stretch/>
        </p:blipFill>
        <p:spPr>
          <a:xfrm>
            <a:off x="971600" y="1844824"/>
            <a:ext cx="2745663" cy="435645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11960" y="203702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latin typeface="ArialMT"/>
              </a:rPr>
              <a:t>El objetivo del Plan Nacional de Infraestructura para la Competitividad (PNIC) es proveer al Estado peruano de un </a:t>
            </a:r>
            <a:r>
              <a:rPr lang="es-MX" dirty="0" smtClean="0">
                <a:latin typeface="ArialMT"/>
              </a:rPr>
              <a:t>insumo para </a:t>
            </a:r>
            <a:r>
              <a:rPr lang="es-MX" dirty="0">
                <a:latin typeface="ArialMT"/>
              </a:rPr>
              <a:t>construir una agenda de desarrollo transparente y consensuada que permita cerrar brechas claves para el </a:t>
            </a:r>
            <a:r>
              <a:rPr lang="es-MX" dirty="0" smtClean="0">
                <a:latin typeface="ArialMT"/>
              </a:rPr>
              <a:t>desarrollo económico </a:t>
            </a:r>
            <a:r>
              <a:rPr lang="es-MX" dirty="0">
                <a:latin typeface="ArialMT"/>
              </a:rPr>
              <a:t>y social del país. De hecho, el plan sigue una lógica sectorial y territorial que tiene impacto en el corto </a:t>
            </a:r>
            <a:r>
              <a:rPr lang="es-MX" dirty="0" smtClean="0">
                <a:latin typeface="ArialMT"/>
              </a:rPr>
              <a:t>plazo, pero </a:t>
            </a:r>
            <a:r>
              <a:rPr lang="es-MX" dirty="0">
                <a:latin typeface="ArialMT"/>
              </a:rPr>
              <a:t>está guiado por una estrategia de largo plazo para contribuir a mejorar la productividad y la competitividad </a:t>
            </a:r>
            <a:r>
              <a:rPr lang="es-MX" dirty="0" smtClean="0">
                <a:latin typeface="ArialMT"/>
              </a:rPr>
              <a:t>que devienen </a:t>
            </a:r>
            <a:r>
              <a:rPr lang="es-MX" dirty="0">
                <a:latin typeface="ArialMT"/>
              </a:rPr>
              <a:t>en mejores condiciones de desarrollo para el país</a:t>
            </a:r>
            <a:r>
              <a:rPr lang="es-MX" dirty="0" smtClean="0">
                <a:latin typeface="ArialMT"/>
              </a:rPr>
              <a:t>.</a:t>
            </a:r>
          </a:p>
          <a:p>
            <a:pPr algn="just"/>
            <a:endParaRPr lang="es-MX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6348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40" y="2060848"/>
            <a:ext cx="3520391" cy="3960440"/>
          </a:xfrm>
          <a:prstGeom prst="rect">
            <a:avLst/>
          </a:prstGeom>
        </p:spPr>
      </p:pic>
      <p:cxnSp>
        <p:nvCxnSpPr>
          <p:cNvPr id="8" name="Conector curvado 7"/>
          <p:cNvCxnSpPr/>
          <p:nvPr/>
        </p:nvCxnSpPr>
        <p:spPr>
          <a:xfrm>
            <a:off x="1547664" y="2734887"/>
            <a:ext cx="3672729" cy="1147157"/>
          </a:xfrm>
          <a:prstGeom prst="bentConnector3">
            <a:avLst>
              <a:gd name="adj1" fmla="val 7037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191476" y="2653674"/>
            <a:ext cx="356188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281946" y="3115339"/>
            <a:ext cx="353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7.- Determinación de obras puntuales para darle solución a problemática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Obras de gran envergadura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Obras de reconstrucción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Marco Referencial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95736" y="2709450"/>
            <a:ext cx="47742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Estatal de Desarrollo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Obligación por ley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 rector del sistema político (Objetivos, ejes, enfoques, políticas y estrategias).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Periodo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Corto Plazo: P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eriodo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un año.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Mediano Plazo: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comprendido de uno a seis años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Largo Plazo: P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eriodo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mayor a seis años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1798" y="1857596"/>
            <a:ext cx="3451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Paradigma epistémico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Marco Referencial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7531" y="1804592"/>
            <a:ext cx="4408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investigación</a:t>
            </a:r>
            <a:endParaRPr lang="es-ES" sz="2400" dirty="0"/>
          </a:p>
        </p:txBody>
      </p:sp>
      <p:sp>
        <p:nvSpPr>
          <p:cNvPr id="2" name="Rectángulo 1"/>
          <p:cNvSpPr/>
          <p:nvPr/>
        </p:nvSpPr>
        <p:spPr>
          <a:xfrm>
            <a:off x="218611" y="22662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Hermenéutica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, que contempla Marx, para un proceso de tipo socio crítico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18611" y="3428052"/>
            <a:ext cx="40653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Calibri" panose="020F0502020204030204" pitchFamily="34" charset="0"/>
                <a:ea typeface="Times New Roman" panose="02020603050405020304" pitchFamily="18" charset="0"/>
              </a:rPr>
              <a:t>El Análisis Crítico del Discurso (ACD) 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es un tipo de investigación analítica sobre el discurso, toma explícitamente partido, y espera contribuir de manera efectiva a la resistencia contra la desigualdad social; es una perspectiva, crítica, sobre la realización del saber: es de manera coloquial, un análisis del discurso efectuado ‘con una actitud’. </a:t>
            </a:r>
            <a:endParaRPr lang="es-MX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es-MX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300609"/>
            <a:ext cx="673224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Metodología de la Investigación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96136" y="2260507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Wodak</a:t>
            </a:r>
            <a:r>
              <a:rPr lang="es-MX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y Meyer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dirty="0">
                <a:latin typeface="Calibri" panose="020F0502020204030204" pitchFamily="34" charset="0"/>
              </a:rPr>
              <a:t>Van </a:t>
            </a:r>
            <a:r>
              <a:rPr lang="es-MX" sz="2400" b="1" dirty="0" err="1" smtClean="0">
                <a:latin typeface="Calibri" panose="020F0502020204030204" pitchFamily="34" charset="0"/>
              </a:rPr>
              <a:t>Dijk</a:t>
            </a:r>
            <a:endParaRPr lang="es-MX" sz="2400" b="1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 err="1" smtClean="0">
                <a:latin typeface="Calibri" panose="020F0502020204030204" pitchFamily="34" charset="0"/>
              </a:rPr>
              <a:t>Jürgen</a:t>
            </a:r>
            <a:r>
              <a:rPr lang="es-ES" sz="2400" b="1" dirty="0" smtClean="0">
                <a:latin typeface="Calibri" panose="020F0502020204030204" pitchFamily="34" charset="0"/>
              </a:rPr>
              <a:t> </a:t>
            </a:r>
            <a:r>
              <a:rPr lang="es-ES" sz="2400" b="1" dirty="0" err="1" smtClean="0">
                <a:latin typeface="Calibri" panose="020F0502020204030204" pitchFamily="34" charset="0"/>
              </a:rPr>
              <a:t>Habermas</a:t>
            </a:r>
            <a:endParaRPr lang="es-ES" sz="2400" b="1" dirty="0"/>
          </a:p>
        </p:txBody>
      </p:sp>
      <p:sp>
        <p:nvSpPr>
          <p:cNvPr id="9" name="Rectángulo 8"/>
          <p:cNvSpPr/>
          <p:nvPr/>
        </p:nvSpPr>
        <p:spPr>
          <a:xfrm>
            <a:off x="4599086" y="3726560"/>
            <a:ext cx="4077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Estudio de los individuos en las sociedades a través de eventos históricos, económicos, psicológicos, sociales.</a:t>
            </a:r>
          </a:p>
          <a:p>
            <a:pPr algn="just"/>
            <a:endParaRPr lang="es-E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Estudios de la sociedad desde e individuo y la determinación del individuos para transformar la sociedad,</a:t>
            </a:r>
            <a:endParaRPr lang="es-MX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es-MX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6300609"/>
            <a:ext cx="673224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Metodología de la Investigación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65301272"/>
              </p:ext>
            </p:extLst>
          </p:nvPr>
        </p:nvGraphicFramePr>
        <p:xfrm>
          <a:off x="899592" y="1844824"/>
          <a:ext cx="7440488" cy="4269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99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Objeto de Estudio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1773971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los planes de desarrollo, se venían planteando las necesidades de una población, sin tomar en cuenta indicadores claramente disponibles como los que se podrían encontrar en los Atlas de Riegos y Peligros, además dentro de las Estrategias para la gestión Integral de Riesgos desarrollados para el Estado de Chiapas.</a:t>
            </a:r>
            <a:endParaRPr lang="es-E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27984" y="1773971"/>
            <a:ext cx="4572000" cy="17113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problemática principal radica en que la priorización de las obras públicas, se rige a partir de interés diversos (políticos, amistosos, económicos, personales)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38" y="3501008"/>
            <a:ext cx="4384442" cy="26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90611" y="2589422"/>
            <a:ext cx="4157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critico del discurso, dentro de los Planes Estatales de Desarrollo.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Dentro del enfoque del análisis de riesgos (Gestión integral del Riesgo),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Comparativa con el enfoque de gestión, con transversalidad y visión estratégica.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6300609"/>
            <a:ext cx="673224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Metodología de la Investigación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7531" y="1804592"/>
            <a:ext cx="3813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Herramientas y técnicas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07127" y="2635006"/>
            <a:ext cx="4157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Ficha de trabajo de un documento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Discusiones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Comparaciones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dio marco 5"/>
          <p:cNvSpPr/>
          <p:nvPr/>
        </p:nvSpPr>
        <p:spPr>
          <a:xfrm rot="8057504">
            <a:off x="2623348" y="3688932"/>
            <a:ext cx="1512168" cy="151216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7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1861715"/>
            <a:ext cx="8424936" cy="447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Constitución Política de los Estado Unidos Mexicanos 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Estatal de Desarrollo CHIAPAS 2019-2024.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Ley de Planeación del Estado de Chiapas.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Conceptos asociados a la Gestión de Riesgos de Desastres en la planificación e inversión para el Desarrollo, Ministerio de Economía y Finanzas</a:t>
            </a:r>
            <a:r>
              <a:rPr lang="es-MX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E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Estatal de Desarrollo de Guanajuato 2035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Guía de Gestión de Riesgos de Desastres, Lima </a:t>
            </a:r>
            <a:r>
              <a:rPr lang="es-MX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Perú </a:t>
            </a:r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s-MX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Chuquisengo</a:t>
            </a:r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Orlando – BID.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FAO</a:t>
            </a:r>
            <a:r>
              <a:rPr lang="es-MX" sz="14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“</a:t>
            </a:r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Análisis de Sistemas de Gestión del Riesgo de Desastres. Una Guía”. Serie sobre el medio ambiente y la gestión de los recursos naturales No. 13., Roma, Octubre de 2009.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Bravo et al., 2010.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Socioeconómico de desastres de 2000 a </a:t>
            </a:r>
            <a:r>
              <a:rPr lang="es-MX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2015; 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(CENAPRED, 2017-10-09 https://datos.gob.mx/busca/dataset/impacto-socioeconomico-de-desastres-de-2000-a-2015)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http://serv.ern.com.mx/EGIR_Chiapas.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de Desarrollo Sostenible (ODS)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“¿Qué es la infraestructura sostenible? Un marco para orientar la sostenibilidad a lo largo del ciclo de vida del proyecto”; Banco Interamericano de Desarrollo BID </a:t>
            </a:r>
            <a:r>
              <a:rPr lang="es-MX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Nota Técnica No. IDB-TN-01388, Mayo 2018.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Marini, 1974.</a:t>
            </a:r>
            <a:endParaRPr lang="es-E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36270" algn="l"/>
              </a:tabLst>
            </a:pPr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Hernández </a:t>
            </a:r>
            <a:r>
              <a:rPr lang="es-MX" sz="1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Sampieri</a:t>
            </a:r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Roberto. Definiciones de los enfoques cuantitativos y cualitativos, sus similitudes y diferencias, en: Metodología de investigación. Editorial McGraw Hill Ed. México </a:t>
            </a:r>
            <a:r>
              <a:rPr lang="es-MX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2014.</a:t>
            </a:r>
            <a:endParaRPr lang="es-E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err="1" smtClean="0">
                <a:solidFill>
                  <a:schemeClr val="bg1"/>
                </a:solidFill>
                <a:latin typeface="Arial Narrow" pitchFamily="34" charset="0"/>
              </a:rPr>
              <a:t>Bibliografia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043608" y="1952187"/>
            <a:ext cx="7273345" cy="4320118"/>
            <a:chOff x="230407" y="1734446"/>
            <a:chExt cx="8671503" cy="5150576"/>
          </a:xfrm>
        </p:grpSpPr>
        <p:graphicFrame>
          <p:nvGraphicFramePr>
            <p:cNvPr id="8" name="Diagrama 7"/>
            <p:cNvGraphicFramePr/>
            <p:nvPr>
              <p:extLst>
                <p:ext uri="{D42A27DB-BD31-4B8C-83A1-F6EECF244321}">
                  <p14:modId xmlns:p14="http://schemas.microsoft.com/office/powerpoint/2010/main" val="2305423860"/>
                </p:ext>
              </p:extLst>
            </p:nvPr>
          </p:nvGraphicFramePr>
          <p:xfrm>
            <a:off x="230407" y="5069046"/>
            <a:ext cx="3120008" cy="18159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007" y="1734446"/>
              <a:ext cx="5132903" cy="3334600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305586" y="1734446"/>
              <a:ext cx="2626237" cy="147088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>
                  <a:solidFill>
                    <a:schemeClr val="tx1"/>
                  </a:solidFill>
                </a:rPr>
                <a:t>Plan Estatal de Desarrollo</a:t>
              </a:r>
              <a:endParaRPr lang="es-ES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Flecha doblada 10"/>
            <p:cNvSpPr/>
            <p:nvPr/>
          </p:nvSpPr>
          <p:spPr>
            <a:xfrm flipV="1">
              <a:off x="1407802" y="3401745"/>
              <a:ext cx="1665981" cy="1010611"/>
            </a:xfrm>
            <a:prstGeom prst="bentArrow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Flecha doblada 13"/>
            <p:cNvSpPr/>
            <p:nvPr/>
          </p:nvSpPr>
          <p:spPr>
            <a:xfrm flipH="1" flipV="1">
              <a:off x="4076077" y="5476819"/>
              <a:ext cx="1505215" cy="1010611"/>
            </a:xfrm>
            <a:prstGeom prst="bentArrow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Objeto de Estudio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67772" y="1786139"/>
            <a:ext cx="8808457" cy="3299045"/>
            <a:chOff x="-46980" y="1991075"/>
            <a:chExt cx="8808457" cy="3299045"/>
          </a:xfrm>
        </p:grpSpPr>
        <p:sp>
          <p:nvSpPr>
            <p:cNvPr id="4" name="Rectángulo 3"/>
            <p:cNvSpPr/>
            <p:nvPr/>
          </p:nvSpPr>
          <p:spPr>
            <a:xfrm>
              <a:off x="1560752" y="1991075"/>
              <a:ext cx="5593068" cy="3299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07000"/>
                </a:lnSpc>
                <a:spcAft>
                  <a:spcPts val="0"/>
                </a:spcAft>
              </a:pPr>
              <a:r>
                <a:rPr lang="es-MX" sz="2800" b="1" u="sng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Cuál </a:t>
              </a:r>
              <a:r>
                <a:rPr lang="es-MX" sz="2800" b="1" u="sng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es el alcance de la transversalidad del análisis de riesgos, dentro del </a:t>
              </a:r>
              <a:r>
                <a:rPr lang="es-MX" sz="2800" b="1" u="sng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Sector de Obra Publica del Plan </a:t>
              </a:r>
              <a:r>
                <a:rPr lang="es-MX" sz="2800" b="1" u="sng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Estatal de Desarrollo con enfoque Estratégico para el logro de la Gestión Integral de Riesgos en </a:t>
              </a:r>
              <a:r>
                <a:rPr lang="es-MX" sz="2800" b="1" u="sng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Chiapas</a:t>
              </a:r>
              <a:endPara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2674236"/>
              <a:ext cx="2101245" cy="2101245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46980" y="2674236"/>
              <a:ext cx="2101245" cy="2101245"/>
            </a:xfrm>
            <a:prstGeom prst="rect">
              <a:avLst/>
            </a:prstGeom>
          </p:spPr>
        </p:pic>
      </p:grp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18389008"/>
              </p:ext>
            </p:extLst>
          </p:nvPr>
        </p:nvGraphicFramePr>
        <p:xfrm>
          <a:off x="108786" y="5013176"/>
          <a:ext cx="8926429" cy="128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0" y="6300609"/>
            <a:ext cx="63722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Planteamiento del problema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7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FFB58B45-A5D6-45EF-9E5F-A2CA4D203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690381"/>
              </p:ext>
            </p:extLst>
          </p:nvPr>
        </p:nvGraphicFramePr>
        <p:xfrm>
          <a:off x="-1044624" y="1804100"/>
          <a:ext cx="9995162" cy="6521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4" y="2708920"/>
            <a:ext cx="3427412" cy="342741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748157" y="5551557"/>
            <a:ext cx="2759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Transversalidad</a:t>
            </a:r>
            <a:endParaRPr lang="es-ES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Justificación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26480" y="593695"/>
            <a:ext cx="267570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 Narrow" pitchFamily="34" charset="0"/>
              </a:rPr>
              <a:t>Justificación</a:t>
            </a:r>
            <a:endParaRPr lang="es-MX" sz="3600" b="1" dirty="0">
              <a:latin typeface="Arial Narrow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B2E5757C-896C-438C-BA28-3B6327477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882841"/>
              </p:ext>
            </p:extLst>
          </p:nvPr>
        </p:nvGraphicFramePr>
        <p:xfrm>
          <a:off x="-36573" y="1916832"/>
          <a:ext cx="916404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2681910" y="3472542"/>
            <a:ext cx="3780179" cy="155501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/>
              <a:t>Ciclo del problema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Justificación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60791809"/>
              </p:ext>
            </p:extLst>
          </p:nvPr>
        </p:nvGraphicFramePr>
        <p:xfrm>
          <a:off x="1331640" y="1685468"/>
          <a:ext cx="7673723" cy="455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41632" y="1450252"/>
            <a:ext cx="915122" cy="490140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s-ES" sz="4000" b="1" spc="-300" dirty="0" smtClean="0"/>
              <a:t>CHIAPAS</a:t>
            </a:r>
            <a:endParaRPr lang="es-ES" sz="4000" b="1" spc="-300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Justificación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4691" y="2029002"/>
            <a:ext cx="5670376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6270" algn="l"/>
              </a:tabLst>
            </a:pPr>
            <a:r>
              <a:rPr lang="es-MX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Evaluar los Planes de Desarrollo recientes </a:t>
            </a:r>
            <a:r>
              <a:rPr lang="es-MX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así como su conformación en </a:t>
            </a:r>
            <a:r>
              <a:rPr lang="es-MX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 al análisis de riesgos dentro del Atlas de Riesgos y Peligros y a través de la Estrategias de Gestión Integral de Riegos dentro del sector de obra públicas. 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Objetivo General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77" y="1845064"/>
            <a:ext cx="2160000" cy="21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57" y="4077072"/>
            <a:ext cx="2447640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60058054"/>
              </p:ext>
            </p:extLst>
          </p:nvPr>
        </p:nvGraphicFramePr>
        <p:xfrm>
          <a:off x="348343" y="1629534"/>
          <a:ext cx="8592457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0" y="6300609"/>
            <a:ext cx="400529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 Narrow" pitchFamily="34" charset="0"/>
              </a:rPr>
              <a:t>Objetivos particulares</a:t>
            </a:r>
            <a:endParaRPr lang="es-MX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6511</TotalTime>
  <Words>1127</Words>
  <Application>Microsoft Office PowerPoint</Application>
  <PresentationFormat>Presentación en pantalla (4:3)</PresentationFormat>
  <Paragraphs>143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Arial Narrow</vt:lpstr>
      <vt:lpstr>ArialMT</vt:lpstr>
      <vt:lpstr>Calibri</vt:lpstr>
      <vt:lpstr>Calibri Light</vt:lpstr>
      <vt:lpstr>Source Sans Pro Light</vt:lpstr>
      <vt:lpstr>Symbol</vt:lpstr>
      <vt:lpstr>Times New Roman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UTE-MANUELITA</dc:creator>
  <cp:lastModifiedBy>pcivil</cp:lastModifiedBy>
  <cp:revision>309</cp:revision>
  <cp:lastPrinted>2019-04-23T21:35:39Z</cp:lastPrinted>
  <dcterms:created xsi:type="dcterms:W3CDTF">2018-12-27T18:55:01Z</dcterms:created>
  <dcterms:modified xsi:type="dcterms:W3CDTF">2019-12-16T19:42:32Z</dcterms:modified>
</cp:coreProperties>
</file>