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8" r:id="rId2"/>
  </p:sldMasterIdLst>
  <p:notesMasterIdLst>
    <p:notesMasterId r:id="rId21"/>
  </p:notesMasterIdLst>
  <p:sldIdLst>
    <p:sldId id="291" r:id="rId3"/>
    <p:sldId id="290" r:id="rId4"/>
    <p:sldId id="276" r:id="rId5"/>
    <p:sldId id="289" r:id="rId6"/>
    <p:sldId id="277" r:id="rId7"/>
    <p:sldId id="279" r:id="rId8"/>
    <p:sldId id="278" r:id="rId9"/>
    <p:sldId id="280" r:id="rId10"/>
    <p:sldId id="281" r:id="rId11"/>
    <p:sldId id="282" r:id="rId12"/>
    <p:sldId id="283" r:id="rId13"/>
    <p:sldId id="284" r:id="rId14"/>
    <p:sldId id="285" r:id="rId15"/>
    <p:sldId id="287" r:id="rId16"/>
    <p:sldId id="292" r:id="rId17"/>
    <p:sldId id="286" r:id="rId18"/>
    <p:sldId id="288" r:id="rId19"/>
    <p:sldId id="293" r:id="rId20"/>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132"/>
    <a:srgbClr val="006699"/>
    <a:srgbClr val="BCA750"/>
    <a:srgbClr val="B09A5B"/>
    <a:srgbClr val="CCCCFF"/>
    <a:srgbClr val="99CC00"/>
    <a:srgbClr val="0099CC"/>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6" autoAdjust="0"/>
  </p:normalViewPr>
  <p:slideViewPr>
    <p:cSldViewPr>
      <p:cViewPr varScale="1">
        <p:scale>
          <a:sx n="87" d="100"/>
          <a:sy n="87" d="100"/>
        </p:scale>
        <p:origin x="14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9289B-2D9A-48D3-83E1-C2ADEC9B8AA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8F3D8EAB-D945-4E73-B200-28896CB29D4C}">
      <dgm:prSet phldrT="[Texto]" custT="1"/>
      <dgm:spPr>
        <a:solidFill>
          <a:srgbClr val="621132"/>
        </a:solidFill>
      </dgm:spPr>
      <dgm:t>
        <a:bodyPr/>
        <a:lstStyle/>
        <a:p>
          <a:r>
            <a:rPr lang="es-MX" sz="2400" dirty="0" smtClean="0"/>
            <a:t>Relevancia profesional</a:t>
          </a:r>
          <a:endParaRPr lang="es-MX" sz="2400" dirty="0"/>
        </a:p>
      </dgm:t>
    </dgm:pt>
    <dgm:pt modelId="{924AB003-6A39-413D-B886-81DCFC68B4CE}" type="parTrans" cxnId="{413FB602-9F73-430B-89C8-600EBBAEE941}">
      <dgm:prSet/>
      <dgm:spPr/>
      <dgm:t>
        <a:bodyPr/>
        <a:lstStyle/>
        <a:p>
          <a:endParaRPr lang="es-MX"/>
        </a:p>
      </dgm:t>
    </dgm:pt>
    <dgm:pt modelId="{B1444CA1-6321-4074-9499-B62338D84024}" type="sibTrans" cxnId="{413FB602-9F73-430B-89C8-600EBBAEE941}">
      <dgm:prSet/>
      <dgm:spPr/>
      <dgm:t>
        <a:bodyPr/>
        <a:lstStyle/>
        <a:p>
          <a:endParaRPr lang="es-MX"/>
        </a:p>
      </dgm:t>
    </dgm:pt>
    <dgm:pt modelId="{83F3D05C-594F-4A95-B021-4FA116B72BC3}">
      <dgm:prSet phldrT="[Texto]" custT="1"/>
      <dgm:spPr>
        <a:solidFill>
          <a:srgbClr val="BCA750">
            <a:alpha val="89804"/>
          </a:srgbClr>
        </a:solidFill>
      </dgm:spPr>
      <dgm:t>
        <a:bodyPr/>
        <a:lstStyle/>
        <a:p>
          <a:r>
            <a:rPr lang="es-MX" sz="1600" dirty="0" smtClean="0"/>
            <a:t>Dejar una iniciativa para que el Gobierno y el Sector Privado trabajen para el bien social en el tema de reconstrucción post desastre, para que proceso sea atendida de manera pronta en el Sector Vivienda. </a:t>
          </a:r>
          <a:r>
            <a:rPr lang="es-MX" sz="1100" dirty="0" smtClean="0"/>
            <a:t>(940,420 de </a:t>
          </a:r>
          <a:r>
            <a:rPr lang="es-MX" sz="1200" dirty="0" smtClean="0"/>
            <a:t>1’236,328)</a:t>
          </a:r>
          <a:endParaRPr lang="es-MX" sz="1800" dirty="0"/>
        </a:p>
      </dgm:t>
    </dgm:pt>
    <dgm:pt modelId="{3EA450B0-856F-442A-8D13-68816BED96BE}" type="parTrans" cxnId="{87C8B7FB-A709-44CB-88FA-12C540B90428}">
      <dgm:prSet/>
      <dgm:spPr/>
      <dgm:t>
        <a:bodyPr/>
        <a:lstStyle/>
        <a:p>
          <a:endParaRPr lang="es-MX"/>
        </a:p>
      </dgm:t>
    </dgm:pt>
    <dgm:pt modelId="{A5F1DEA3-6095-4D59-A408-553DDB905BFC}" type="sibTrans" cxnId="{87C8B7FB-A709-44CB-88FA-12C540B90428}">
      <dgm:prSet/>
      <dgm:spPr/>
      <dgm:t>
        <a:bodyPr/>
        <a:lstStyle/>
        <a:p>
          <a:endParaRPr lang="es-MX"/>
        </a:p>
      </dgm:t>
    </dgm:pt>
    <dgm:pt modelId="{179A5B0A-B9CF-4879-BF74-24ACDFEDB25F}">
      <dgm:prSet phldrT="[Texto]" custT="1"/>
      <dgm:spPr>
        <a:solidFill>
          <a:srgbClr val="621132"/>
        </a:solidFill>
      </dgm:spPr>
      <dgm:t>
        <a:bodyPr/>
        <a:lstStyle/>
        <a:p>
          <a:r>
            <a:rPr lang="es-MX" sz="2400" dirty="0" smtClean="0"/>
            <a:t>Relevancia Personal</a:t>
          </a:r>
          <a:endParaRPr lang="es-MX" sz="2400" dirty="0"/>
        </a:p>
      </dgm:t>
    </dgm:pt>
    <dgm:pt modelId="{349DB57D-B320-4E4D-80E7-2B16EA343EE5}" type="parTrans" cxnId="{8FE25428-7EAD-4545-9E32-91EBF03F02AA}">
      <dgm:prSet/>
      <dgm:spPr/>
      <dgm:t>
        <a:bodyPr/>
        <a:lstStyle/>
        <a:p>
          <a:endParaRPr lang="es-MX"/>
        </a:p>
      </dgm:t>
    </dgm:pt>
    <dgm:pt modelId="{916B5318-D101-4B03-BAA2-F82007AAF356}" type="sibTrans" cxnId="{8FE25428-7EAD-4545-9E32-91EBF03F02AA}">
      <dgm:prSet/>
      <dgm:spPr/>
      <dgm:t>
        <a:bodyPr/>
        <a:lstStyle/>
        <a:p>
          <a:endParaRPr lang="es-MX"/>
        </a:p>
      </dgm:t>
    </dgm:pt>
    <dgm:pt modelId="{5354ED2D-9802-4A70-9BE9-C833625918D3}">
      <dgm:prSet phldrT="[Texto]" custT="1"/>
      <dgm:spPr>
        <a:solidFill>
          <a:srgbClr val="BCA750">
            <a:alpha val="89804"/>
          </a:srgbClr>
        </a:solidFill>
      </dgm:spPr>
      <dgm:t>
        <a:bodyPr/>
        <a:lstStyle/>
        <a:p>
          <a:r>
            <a:rPr lang="es-MX" sz="1800" dirty="0" smtClean="0"/>
            <a:t>Mejorar una parte en el proceso de reconstrucción Post desastre en Chiapas.</a:t>
          </a:r>
          <a:endParaRPr lang="es-MX" sz="1800" dirty="0"/>
        </a:p>
      </dgm:t>
    </dgm:pt>
    <dgm:pt modelId="{B7207B25-CAA7-4209-9487-3C79A795BBEB}" type="parTrans" cxnId="{824C20B6-4A77-4803-BAC6-445CD94263AC}">
      <dgm:prSet/>
      <dgm:spPr/>
      <dgm:t>
        <a:bodyPr/>
        <a:lstStyle/>
        <a:p>
          <a:endParaRPr lang="es-MX"/>
        </a:p>
      </dgm:t>
    </dgm:pt>
    <dgm:pt modelId="{0C2811DA-1D13-417F-AD5E-A3A0B5E59961}" type="sibTrans" cxnId="{824C20B6-4A77-4803-BAC6-445CD94263AC}">
      <dgm:prSet/>
      <dgm:spPr/>
      <dgm:t>
        <a:bodyPr/>
        <a:lstStyle/>
        <a:p>
          <a:endParaRPr lang="es-MX"/>
        </a:p>
      </dgm:t>
    </dgm:pt>
    <dgm:pt modelId="{C41E77CE-ACE1-4972-BB1C-23329976F0A0}">
      <dgm:prSet phldrT="[Texto]" custT="1"/>
      <dgm:spPr>
        <a:solidFill>
          <a:srgbClr val="621132"/>
        </a:solidFill>
      </dgm:spPr>
      <dgm:t>
        <a:bodyPr/>
        <a:lstStyle/>
        <a:p>
          <a:r>
            <a:rPr lang="es-MX" sz="2400" dirty="0" smtClean="0"/>
            <a:t>Relevancia Social</a:t>
          </a:r>
          <a:endParaRPr lang="es-MX" sz="2400" dirty="0"/>
        </a:p>
      </dgm:t>
    </dgm:pt>
    <dgm:pt modelId="{8DBE614F-2723-4B38-80B6-4C425C566AC3}" type="parTrans" cxnId="{CA7EFA37-DCB9-417F-A691-104D4A729A8B}">
      <dgm:prSet/>
      <dgm:spPr/>
      <dgm:t>
        <a:bodyPr/>
        <a:lstStyle/>
        <a:p>
          <a:endParaRPr lang="es-MX"/>
        </a:p>
      </dgm:t>
    </dgm:pt>
    <dgm:pt modelId="{C6E2F897-A6CE-49B1-B176-6B559E653DA1}" type="sibTrans" cxnId="{CA7EFA37-DCB9-417F-A691-104D4A729A8B}">
      <dgm:prSet/>
      <dgm:spPr/>
      <dgm:t>
        <a:bodyPr/>
        <a:lstStyle/>
        <a:p>
          <a:endParaRPr lang="es-MX"/>
        </a:p>
      </dgm:t>
    </dgm:pt>
    <dgm:pt modelId="{0988CA78-1D77-42DD-910B-58945F27466F}">
      <dgm:prSet phldrT="[Texto]" custT="1"/>
      <dgm:spPr>
        <a:solidFill>
          <a:srgbClr val="BCA750">
            <a:alpha val="89804"/>
          </a:srgbClr>
        </a:solidFill>
      </dgm:spPr>
      <dgm:t>
        <a:bodyPr/>
        <a:lstStyle/>
        <a:p>
          <a:r>
            <a:rPr lang="es-MX" sz="1600" dirty="0" smtClean="0"/>
            <a:t>Sentar una base para que la sociedad chiapaneca pueda tener una reconstrucción inmediata de sus viviendas después de un destre, de origen natural, y que ésta reconozca el esfuerzo del apoyo empresarial ubicados en el estado de Chiapas.</a:t>
          </a:r>
          <a:endParaRPr lang="es-MX" sz="1600" dirty="0"/>
        </a:p>
      </dgm:t>
    </dgm:pt>
    <dgm:pt modelId="{F4C95545-C799-4905-86EC-E5FFE214F048}" type="parTrans" cxnId="{D06CED43-176D-4125-91C4-369AB8F6C0BF}">
      <dgm:prSet/>
      <dgm:spPr/>
      <dgm:t>
        <a:bodyPr/>
        <a:lstStyle/>
        <a:p>
          <a:endParaRPr lang="es-MX"/>
        </a:p>
      </dgm:t>
    </dgm:pt>
    <dgm:pt modelId="{008CAD6B-EB45-40E1-B6CF-7D135923BA68}" type="sibTrans" cxnId="{D06CED43-176D-4125-91C4-369AB8F6C0BF}">
      <dgm:prSet/>
      <dgm:spPr/>
      <dgm:t>
        <a:bodyPr/>
        <a:lstStyle/>
        <a:p>
          <a:endParaRPr lang="es-MX"/>
        </a:p>
      </dgm:t>
    </dgm:pt>
    <dgm:pt modelId="{A0D9CB19-9DC0-4D50-AE04-BA973156289E}" type="pres">
      <dgm:prSet presAssocID="{E199289B-2D9A-48D3-83E1-C2ADEC9B8AA8}" presName="Name0" presStyleCnt="0">
        <dgm:presLayoutVars>
          <dgm:dir/>
          <dgm:animLvl val="lvl"/>
          <dgm:resizeHandles val="exact"/>
        </dgm:presLayoutVars>
      </dgm:prSet>
      <dgm:spPr/>
      <dgm:t>
        <a:bodyPr/>
        <a:lstStyle/>
        <a:p>
          <a:endParaRPr lang="es-MX"/>
        </a:p>
      </dgm:t>
    </dgm:pt>
    <dgm:pt modelId="{F7CBC281-F0E8-401A-B2D3-5E2C11DF05A6}" type="pres">
      <dgm:prSet presAssocID="{8F3D8EAB-D945-4E73-B200-28896CB29D4C}" presName="composite" presStyleCnt="0"/>
      <dgm:spPr/>
    </dgm:pt>
    <dgm:pt modelId="{2195AB4E-7D83-4B86-AE2C-25612B504317}" type="pres">
      <dgm:prSet presAssocID="{8F3D8EAB-D945-4E73-B200-28896CB29D4C}" presName="parTx" presStyleLbl="alignNode1" presStyleIdx="0" presStyleCnt="3">
        <dgm:presLayoutVars>
          <dgm:chMax val="0"/>
          <dgm:chPref val="0"/>
          <dgm:bulletEnabled val="1"/>
        </dgm:presLayoutVars>
      </dgm:prSet>
      <dgm:spPr/>
      <dgm:t>
        <a:bodyPr/>
        <a:lstStyle/>
        <a:p>
          <a:endParaRPr lang="es-MX"/>
        </a:p>
      </dgm:t>
    </dgm:pt>
    <dgm:pt modelId="{08FA41D3-B02E-4696-BF6B-E3DDD884AB85}" type="pres">
      <dgm:prSet presAssocID="{8F3D8EAB-D945-4E73-B200-28896CB29D4C}" presName="desTx" presStyleLbl="alignAccFollowNode1" presStyleIdx="0" presStyleCnt="3">
        <dgm:presLayoutVars>
          <dgm:bulletEnabled val="1"/>
        </dgm:presLayoutVars>
      </dgm:prSet>
      <dgm:spPr/>
      <dgm:t>
        <a:bodyPr/>
        <a:lstStyle/>
        <a:p>
          <a:endParaRPr lang="es-MX"/>
        </a:p>
      </dgm:t>
    </dgm:pt>
    <dgm:pt modelId="{863BE047-22ED-408D-B217-92BE8E6B5ECF}" type="pres">
      <dgm:prSet presAssocID="{B1444CA1-6321-4074-9499-B62338D84024}" presName="space" presStyleCnt="0"/>
      <dgm:spPr/>
    </dgm:pt>
    <dgm:pt modelId="{A1FCC2D2-1160-4F05-8A61-738AF06BD8C2}" type="pres">
      <dgm:prSet presAssocID="{179A5B0A-B9CF-4879-BF74-24ACDFEDB25F}" presName="composite" presStyleCnt="0"/>
      <dgm:spPr/>
    </dgm:pt>
    <dgm:pt modelId="{2F7B068B-EE58-4409-B021-14B56BE66B67}" type="pres">
      <dgm:prSet presAssocID="{179A5B0A-B9CF-4879-BF74-24ACDFEDB25F}" presName="parTx" presStyleLbl="alignNode1" presStyleIdx="1" presStyleCnt="3">
        <dgm:presLayoutVars>
          <dgm:chMax val="0"/>
          <dgm:chPref val="0"/>
          <dgm:bulletEnabled val="1"/>
        </dgm:presLayoutVars>
      </dgm:prSet>
      <dgm:spPr/>
      <dgm:t>
        <a:bodyPr/>
        <a:lstStyle/>
        <a:p>
          <a:endParaRPr lang="es-MX"/>
        </a:p>
      </dgm:t>
    </dgm:pt>
    <dgm:pt modelId="{2A4BB3B7-FAAB-4BD0-B405-3A2D07F7D4CD}" type="pres">
      <dgm:prSet presAssocID="{179A5B0A-B9CF-4879-BF74-24ACDFEDB25F}" presName="desTx" presStyleLbl="alignAccFollowNode1" presStyleIdx="1" presStyleCnt="3">
        <dgm:presLayoutVars>
          <dgm:bulletEnabled val="1"/>
        </dgm:presLayoutVars>
      </dgm:prSet>
      <dgm:spPr/>
      <dgm:t>
        <a:bodyPr/>
        <a:lstStyle/>
        <a:p>
          <a:endParaRPr lang="es-MX"/>
        </a:p>
      </dgm:t>
    </dgm:pt>
    <dgm:pt modelId="{227D0E77-56C1-4860-B877-DCD201E4DE11}" type="pres">
      <dgm:prSet presAssocID="{916B5318-D101-4B03-BAA2-F82007AAF356}" presName="space" presStyleCnt="0"/>
      <dgm:spPr/>
    </dgm:pt>
    <dgm:pt modelId="{FB89BE5B-6C2A-46E1-A40C-57DAAE176C82}" type="pres">
      <dgm:prSet presAssocID="{C41E77CE-ACE1-4972-BB1C-23329976F0A0}" presName="composite" presStyleCnt="0"/>
      <dgm:spPr/>
    </dgm:pt>
    <dgm:pt modelId="{454756A1-F50A-4002-B3BD-1C5F944D11FF}" type="pres">
      <dgm:prSet presAssocID="{C41E77CE-ACE1-4972-BB1C-23329976F0A0}" presName="parTx" presStyleLbl="alignNode1" presStyleIdx="2" presStyleCnt="3">
        <dgm:presLayoutVars>
          <dgm:chMax val="0"/>
          <dgm:chPref val="0"/>
          <dgm:bulletEnabled val="1"/>
        </dgm:presLayoutVars>
      </dgm:prSet>
      <dgm:spPr/>
      <dgm:t>
        <a:bodyPr/>
        <a:lstStyle/>
        <a:p>
          <a:endParaRPr lang="es-MX"/>
        </a:p>
      </dgm:t>
    </dgm:pt>
    <dgm:pt modelId="{6BFBD902-014C-454A-A621-2140CCAE1387}" type="pres">
      <dgm:prSet presAssocID="{C41E77CE-ACE1-4972-BB1C-23329976F0A0}" presName="desTx" presStyleLbl="alignAccFollowNode1" presStyleIdx="2" presStyleCnt="3">
        <dgm:presLayoutVars>
          <dgm:bulletEnabled val="1"/>
        </dgm:presLayoutVars>
      </dgm:prSet>
      <dgm:spPr/>
      <dgm:t>
        <a:bodyPr/>
        <a:lstStyle/>
        <a:p>
          <a:endParaRPr lang="es-MX"/>
        </a:p>
      </dgm:t>
    </dgm:pt>
  </dgm:ptLst>
  <dgm:cxnLst>
    <dgm:cxn modelId="{AB4635FC-1B37-414B-9ABE-F39A32509F20}" type="presOf" srcId="{E199289B-2D9A-48D3-83E1-C2ADEC9B8AA8}" destId="{A0D9CB19-9DC0-4D50-AE04-BA973156289E}" srcOrd="0" destOrd="0" presId="urn:microsoft.com/office/officeart/2005/8/layout/hList1"/>
    <dgm:cxn modelId="{6182394D-EB95-43CB-A552-06280F7390E7}" type="presOf" srcId="{179A5B0A-B9CF-4879-BF74-24ACDFEDB25F}" destId="{2F7B068B-EE58-4409-B021-14B56BE66B67}" srcOrd="0" destOrd="0" presId="urn:microsoft.com/office/officeart/2005/8/layout/hList1"/>
    <dgm:cxn modelId="{F50BE542-4567-489D-BA9A-D158EF23B8F2}" type="presOf" srcId="{5354ED2D-9802-4A70-9BE9-C833625918D3}" destId="{2A4BB3B7-FAAB-4BD0-B405-3A2D07F7D4CD}" srcOrd="0" destOrd="0" presId="urn:microsoft.com/office/officeart/2005/8/layout/hList1"/>
    <dgm:cxn modelId="{413FB602-9F73-430B-89C8-600EBBAEE941}" srcId="{E199289B-2D9A-48D3-83E1-C2ADEC9B8AA8}" destId="{8F3D8EAB-D945-4E73-B200-28896CB29D4C}" srcOrd="0" destOrd="0" parTransId="{924AB003-6A39-413D-B886-81DCFC68B4CE}" sibTransId="{B1444CA1-6321-4074-9499-B62338D84024}"/>
    <dgm:cxn modelId="{8FE25428-7EAD-4545-9E32-91EBF03F02AA}" srcId="{E199289B-2D9A-48D3-83E1-C2ADEC9B8AA8}" destId="{179A5B0A-B9CF-4879-BF74-24ACDFEDB25F}" srcOrd="1" destOrd="0" parTransId="{349DB57D-B320-4E4D-80E7-2B16EA343EE5}" sibTransId="{916B5318-D101-4B03-BAA2-F82007AAF356}"/>
    <dgm:cxn modelId="{A00164FD-54C2-4327-9888-0379EBF92650}" type="presOf" srcId="{8F3D8EAB-D945-4E73-B200-28896CB29D4C}" destId="{2195AB4E-7D83-4B86-AE2C-25612B504317}" srcOrd="0" destOrd="0" presId="urn:microsoft.com/office/officeart/2005/8/layout/hList1"/>
    <dgm:cxn modelId="{794FE2E2-CD67-48F7-9C00-1BFD1CFFC6DD}" type="presOf" srcId="{C41E77CE-ACE1-4972-BB1C-23329976F0A0}" destId="{454756A1-F50A-4002-B3BD-1C5F944D11FF}" srcOrd="0" destOrd="0" presId="urn:microsoft.com/office/officeart/2005/8/layout/hList1"/>
    <dgm:cxn modelId="{824C20B6-4A77-4803-BAC6-445CD94263AC}" srcId="{179A5B0A-B9CF-4879-BF74-24ACDFEDB25F}" destId="{5354ED2D-9802-4A70-9BE9-C833625918D3}" srcOrd="0" destOrd="0" parTransId="{B7207B25-CAA7-4209-9487-3C79A795BBEB}" sibTransId="{0C2811DA-1D13-417F-AD5E-A3A0B5E59961}"/>
    <dgm:cxn modelId="{CA7EFA37-DCB9-417F-A691-104D4A729A8B}" srcId="{E199289B-2D9A-48D3-83E1-C2ADEC9B8AA8}" destId="{C41E77CE-ACE1-4972-BB1C-23329976F0A0}" srcOrd="2" destOrd="0" parTransId="{8DBE614F-2723-4B38-80B6-4C425C566AC3}" sibTransId="{C6E2F897-A6CE-49B1-B176-6B559E653DA1}"/>
    <dgm:cxn modelId="{87C8B7FB-A709-44CB-88FA-12C540B90428}" srcId="{8F3D8EAB-D945-4E73-B200-28896CB29D4C}" destId="{83F3D05C-594F-4A95-B021-4FA116B72BC3}" srcOrd="0" destOrd="0" parTransId="{3EA450B0-856F-442A-8D13-68816BED96BE}" sibTransId="{A5F1DEA3-6095-4D59-A408-553DDB905BFC}"/>
    <dgm:cxn modelId="{D06CED43-176D-4125-91C4-369AB8F6C0BF}" srcId="{C41E77CE-ACE1-4972-BB1C-23329976F0A0}" destId="{0988CA78-1D77-42DD-910B-58945F27466F}" srcOrd="0" destOrd="0" parTransId="{F4C95545-C799-4905-86EC-E5FFE214F048}" sibTransId="{008CAD6B-EB45-40E1-B6CF-7D135923BA68}"/>
    <dgm:cxn modelId="{3EB4A40D-9F61-4237-8150-C5E9EC7C68B4}" type="presOf" srcId="{83F3D05C-594F-4A95-B021-4FA116B72BC3}" destId="{08FA41D3-B02E-4696-BF6B-E3DDD884AB85}" srcOrd="0" destOrd="0" presId="urn:microsoft.com/office/officeart/2005/8/layout/hList1"/>
    <dgm:cxn modelId="{8BA4BEBC-E806-407B-B3BF-D99FC53E6F0A}" type="presOf" srcId="{0988CA78-1D77-42DD-910B-58945F27466F}" destId="{6BFBD902-014C-454A-A621-2140CCAE1387}" srcOrd="0" destOrd="0" presId="urn:microsoft.com/office/officeart/2005/8/layout/hList1"/>
    <dgm:cxn modelId="{5D1E77C8-2B11-4422-9F6A-DEAD28A1D4CD}" type="presParOf" srcId="{A0D9CB19-9DC0-4D50-AE04-BA973156289E}" destId="{F7CBC281-F0E8-401A-B2D3-5E2C11DF05A6}" srcOrd="0" destOrd="0" presId="urn:microsoft.com/office/officeart/2005/8/layout/hList1"/>
    <dgm:cxn modelId="{7277B5D9-243F-4485-84AA-533034A2CE5D}" type="presParOf" srcId="{F7CBC281-F0E8-401A-B2D3-5E2C11DF05A6}" destId="{2195AB4E-7D83-4B86-AE2C-25612B504317}" srcOrd="0" destOrd="0" presId="urn:microsoft.com/office/officeart/2005/8/layout/hList1"/>
    <dgm:cxn modelId="{9224D1BF-E2DA-4C96-954F-1969DB84F992}" type="presParOf" srcId="{F7CBC281-F0E8-401A-B2D3-5E2C11DF05A6}" destId="{08FA41D3-B02E-4696-BF6B-E3DDD884AB85}" srcOrd="1" destOrd="0" presId="urn:microsoft.com/office/officeart/2005/8/layout/hList1"/>
    <dgm:cxn modelId="{8A95D0CA-6E44-4910-BF77-759E60A16DF2}" type="presParOf" srcId="{A0D9CB19-9DC0-4D50-AE04-BA973156289E}" destId="{863BE047-22ED-408D-B217-92BE8E6B5ECF}" srcOrd="1" destOrd="0" presId="urn:microsoft.com/office/officeart/2005/8/layout/hList1"/>
    <dgm:cxn modelId="{63411769-4D49-41C8-92A8-BC5217913E80}" type="presParOf" srcId="{A0D9CB19-9DC0-4D50-AE04-BA973156289E}" destId="{A1FCC2D2-1160-4F05-8A61-738AF06BD8C2}" srcOrd="2" destOrd="0" presId="urn:microsoft.com/office/officeart/2005/8/layout/hList1"/>
    <dgm:cxn modelId="{5B468B1B-6744-45F8-9B55-8D6029D202E0}" type="presParOf" srcId="{A1FCC2D2-1160-4F05-8A61-738AF06BD8C2}" destId="{2F7B068B-EE58-4409-B021-14B56BE66B67}" srcOrd="0" destOrd="0" presId="urn:microsoft.com/office/officeart/2005/8/layout/hList1"/>
    <dgm:cxn modelId="{DD19A660-2DC2-4F40-BB97-0C81B52464FA}" type="presParOf" srcId="{A1FCC2D2-1160-4F05-8A61-738AF06BD8C2}" destId="{2A4BB3B7-FAAB-4BD0-B405-3A2D07F7D4CD}" srcOrd="1" destOrd="0" presId="urn:microsoft.com/office/officeart/2005/8/layout/hList1"/>
    <dgm:cxn modelId="{700F998F-5907-41C6-9C65-3A4423BC1B26}" type="presParOf" srcId="{A0D9CB19-9DC0-4D50-AE04-BA973156289E}" destId="{227D0E77-56C1-4860-B877-DCD201E4DE11}" srcOrd="3" destOrd="0" presId="urn:microsoft.com/office/officeart/2005/8/layout/hList1"/>
    <dgm:cxn modelId="{8C884BEB-9C99-4023-AC09-4DE039CEEA63}" type="presParOf" srcId="{A0D9CB19-9DC0-4D50-AE04-BA973156289E}" destId="{FB89BE5B-6C2A-46E1-A40C-57DAAE176C82}" srcOrd="4" destOrd="0" presId="urn:microsoft.com/office/officeart/2005/8/layout/hList1"/>
    <dgm:cxn modelId="{07C6D833-800E-466E-818E-DAAEFEF98C44}" type="presParOf" srcId="{FB89BE5B-6C2A-46E1-A40C-57DAAE176C82}" destId="{454756A1-F50A-4002-B3BD-1C5F944D11FF}" srcOrd="0" destOrd="0" presId="urn:microsoft.com/office/officeart/2005/8/layout/hList1"/>
    <dgm:cxn modelId="{3BBF415C-558B-40A1-933D-957F4E0AE2C1}" type="presParOf" srcId="{FB89BE5B-6C2A-46E1-A40C-57DAAE176C82}" destId="{6BFBD902-014C-454A-A621-2140CCAE138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9C081-8F5D-4C0E-A08E-AB60A9CB0F55}"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MX"/>
        </a:p>
      </dgm:t>
    </dgm:pt>
    <dgm:pt modelId="{D080290B-476F-44EC-828E-D83479590880}">
      <dgm:prSet phldrT="[Texto]"/>
      <dgm:spPr/>
      <dgm:t>
        <a:bodyPr/>
        <a:lstStyle/>
        <a:p>
          <a:r>
            <a:rPr lang="es-MX" b="1" dirty="0" smtClean="0"/>
            <a:t>1.2.1. Marco legal como base para la atención de la recuperación post desastre en el estado de Chiapas.</a:t>
          </a:r>
          <a:endParaRPr lang="es-MX" dirty="0"/>
        </a:p>
      </dgm:t>
    </dgm:pt>
    <dgm:pt modelId="{DB42022A-0906-4C7D-87AB-DDECF1BE2E9A}" type="parTrans" cxnId="{73845175-D0AC-48FC-8C47-C6F1FF54B53E}">
      <dgm:prSet/>
      <dgm:spPr/>
      <dgm:t>
        <a:bodyPr/>
        <a:lstStyle/>
        <a:p>
          <a:endParaRPr lang="es-MX"/>
        </a:p>
      </dgm:t>
    </dgm:pt>
    <dgm:pt modelId="{FE41A497-E944-48B8-B2DB-68B57FA11D89}" type="sibTrans" cxnId="{73845175-D0AC-48FC-8C47-C6F1FF54B53E}">
      <dgm:prSet/>
      <dgm:spPr/>
      <dgm:t>
        <a:bodyPr/>
        <a:lstStyle/>
        <a:p>
          <a:endParaRPr lang="es-MX"/>
        </a:p>
      </dgm:t>
    </dgm:pt>
    <dgm:pt modelId="{4275B1B5-3EFC-4550-AB22-5957E4A017D7}">
      <dgm:prSet phldrT="[Texto]"/>
      <dgm:spPr/>
      <dgm:t>
        <a:bodyPr/>
        <a:lstStyle/>
        <a:p>
          <a:r>
            <a:rPr lang="es-MX" dirty="0" smtClean="0"/>
            <a:t>Constitución PEUM</a:t>
          </a:r>
          <a:endParaRPr lang="es-MX" dirty="0"/>
        </a:p>
      </dgm:t>
    </dgm:pt>
    <dgm:pt modelId="{E8BC755B-45CE-4DE5-86B9-1E543707A6A7}" type="parTrans" cxnId="{CD5813AA-D32C-481D-BA8A-477D76480A77}">
      <dgm:prSet/>
      <dgm:spPr/>
      <dgm:t>
        <a:bodyPr/>
        <a:lstStyle/>
        <a:p>
          <a:endParaRPr lang="es-MX"/>
        </a:p>
      </dgm:t>
    </dgm:pt>
    <dgm:pt modelId="{BDDD7157-3E6B-4021-9A67-FB4C2AFCB161}" type="sibTrans" cxnId="{CD5813AA-D32C-481D-BA8A-477D76480A77}">
      <dgm:prSet/>
      <dgm:spPr/>
      <dgm:t>
        <a:bodyPr/>
        <a:lstStyle/>
        <a:p>
          <a:endParaRPr lang="es-MX"/>
        </a:p>
      </dgm:t>
    </dgm:pt>
    <dgm:pt modelId="{E54BAACE-F0A4-486E-9C45-E0E80A1DCC29}">
      <dgm:prSet phldrT="[Texto]"/>
      <dgm:spPr/>
      <dgm:t>
        <a:bodyPr/>
        <a:lstStyle/>
        <a:p>
          <a:r>
            <a:rPr lang="es-MX" dirty="0" smtClean="0"/>
            <a:t>LGPC</a:t>
          </a:r>
          <a:endParaRPr lang="es-MX" dirty="0"/>
        </a:p>
      </dgm:t>
    </dgm:pt>
    <dgm:pt modelId="{FC84072F-84BE-4FF7-80B4-B3B1E5202EB3}" type="parTrans" cxnId="{4F549B05-379B-4F6E-8046-4A6E14124F0A}">
      <dgm:prSet/>
      <dgm:spPr/>
      <dgm:t>
        <a:bodyPr/>
        <a:lstStyle/>
        <a:p>
          <a:endParaRPr lang="es-MX"/>
        </a:p>
      </dgm:t>
    </dgm:pt>
    <dgm:pt modelId="{153F2A51-BD21-442E-AD42-662294DAACD4}" type="sibTrans" cxnId="{4F549B05-379B-4F6E-8046-4A6E14124F0A}">
      <dgm:prSet/>
      <dgm:spPr/>
      <dgm:t>
        <a:bodyPr/>
        <a:lstStyle/>
        <a:p>
          <a:endParaRPr lang="es-MX"/>
        </a:p>
      </dgm:t>
    </dgm:pt>
    <dgm:pt modelId="{43EBF865-3D5F-4D40-AFFA-AE75550D2089}">
      <dgm:prSet phldrT="[Texto]"/>
      <dgm:spPr/>
      <dgm:t>
        <a:bodyPr/>
        <a:lstStyle/>
        <a:p>
          <a:r>
            <a:rPr lang="es-MX" b="1" dirty="0" smtClean="0"/>
            <a:t>1.2.2. La obligación del gobierno estatal para atender la reconstrucción post desastre en el estado de Chiapas.</a:t>
          </a:r>
          <a:endParaRPr lang="es-MX" dirty="0">
            <a:latin typeface="Times New Roman" panose="02020603050405020304" pitchFamily="18" charset="0"/>
            <a:ea typeface="Calibri" panose="020F0502020204030204" pitchFamily="34" charset="0"/>
            <a:cs typeface="Times New Roman" panose="02020603050405020304" pitchFamily="18" charset="0"/>
          </a:endParaRPr>
        </a:p>
      </dgm:t>
    </dgm:pt>
    <dgm:pt modelId="{F56F10C1-864C-484F-A2D0-AC602701AD07}" type="parTrans" cxnId="{FD5066EF-B4FD-40C3-87BE-E3EFBCA2676E}">
      <dgm:prSet/>
      <dgm:spPr/>
      <dgm:t>
        <a:bodyPr/>
        <a:lstStyle/>
        <a:p>
          <a:endParaRPr lang="es-MX"/>
        </a:p>
      </dgm:t>
    </dgm:pt>
    <dgm:pt modelId="{87876B02-E621-4D35-829E-A888E2FDBFF3}" type="sibTrans" cxnId="{FD5066EF-B4FD-40C3-87BE-E3EFBCA2676E}">
      <dgm:prSet/>
      <dgm:spPr/>
      <dgm:t>
        <a:bodyPr/>
        <a:lstStyle/>
        <a:p>
          <a:endParaRPr lang="es-MX"/>
        </a:p>
      </dgm:t>
    </dgm:pt>
    <dgm:pt modelId="{7D6113BA-35CD-4851-A2C2-9EA41493C192}">
      <dgm:prSet phldrT="[Texto]"/>
      <dgm:spPr/>
      <dgm:t>
        <a:bodyPr/>
        <a:lstStyle/>
        <a:p>
          <a:r>
            <a:rPr lang="es-MX" dirty="0" smtClean="0"/>
            <a:t>Constitución PEUM</a:t>
          </a:r>
          <a:endParaRPr lang="es-MX" dirty="0"/>
        </a:p>
      </dgm:t>
    </dgm:pt>
    <dgm:pt modelId="{815A7DB5-C5F6-49FB-AFBE-1EB0698C83C4}" type="parTrans" cxnId="{B730520E-F7AD-43C0-A682-1276C4FAD5C9}">
      <dgm:prSet/>
      <dgm:spPr/>
      <dgm:t>
        <a:bodyPr/>
        <a:lstStyle/>
        <a:p>
          <a:endParaRPr lang="es-MX"/>
        </a:p>
      </dgm:t>
    </dgm:pt>
    <dgm:pt modelId="{BF76F92B-BE37-438B-A490-C15FA49B7A79}" type="sibTrans" cxnId="{B730520E-F7AD-43C0-A682-1276C4FAD5C9}">
      <dgm:prSet/>
      <dgm:spPr/>
      <dgm:t>
        <a:bodyPr/>
        <a:lstStyle/>
        <a:p>
          <a:endParaRPr lang="es-MX"/>
        </a:p>
      </dgm:t>
    </dgm:pt>
    <dgm:pt modelId="{0FCAA700-1F55-4392-AA68-25A410F1B40E}">
      <dgm:prSet phldrT="[Texto]"/>
      <dgm:spPr/>
      <dgm:t>
        <a:bodyPr/>
        <a:lstStyle/>
        <a:p>
          <a:r>
            <a:rPr lang="es-MX" dirty="0" smtClean="0"/>
            <a:t>LEPC</a:t>
          </a:r>
          <a:endParaRPr lang="es-MX" dirty="0"/>
        </a:p>
      </dgm:t>
    </dgm:pt>
    <dgm:pt modelId="{975B1948-C6D2-4514-9869-5AD598C1C7B9}" type="parTrans" cxnId="{5421ECB9-E81C-4160-96E2-F1440AD002CD}">
      <dgm:prSet/>
      <dgm:spPr/>
      <dgm:t>
        <a:bodyPr/>
        <a:lstStyle/>
        <a:p>
          <a:endParaRPr lang="es-MX"/>
        </a:p>
      </dgm:t>
    </dgm:pt>
    <dgm:pt modelId="{A8783246-5CD2-4785-A225-88322550E653}" type="sibTrans" cxnId="{5421ECB9-E81C-4160-96E2-F1440AD002CD}">
      <dgm:prSet/>
      <dgm:spPr/>
      <dgm:t>
        <a:bodyPr/>
        <a:lstStyle/>
        <a:p>
          <a:endParaRPr lang="es-MX"/>
        </a:p>
      </dgm:t>
    </dgm:pt>
    <dgm:pt modelId="{1AE54CA5-533B-4FCC-B4FD-F02B35836E8A}">
      <dgm:prSet phldrT="[Texto]"/>
      <dgm:spPr/>
      <dgm:t>
        <a:bodyPr/>
        <a:lstStyle/>
        <a:p>
          <a:r>
            <a:rPr lang="es-MX" dirty="0" smtClean="0"/>
            <a:t>REGLAS FONDEN</a:t>
          </a:r>
          <a:endParaRPr lang="es-MX" dirty="0"/>
        </a:p>
      </dgm:t>
    </dgm:pt>
    <dgm:pt modelId="{2AEE5EAC-DCBE-43FE-ADA9-127A4CF29E74}" type="parTrans" cxnId="{73E9AC2D-1317-44F8-B51E-3C6AC9ECF0DD}">
      <dgm:prSet/>
      <dgm:spPr/>
      <dgm:t>
        <a:bodyPr/>
        <a:lstStyle/>
        <a:p>
          <a:endParaRPr lang="es-MX"/>
        </a:p>
      </dgm:t>
    </dgm:pt>
    <dgm:pt modelId="{2D67D4E8-3AC5-4841-8B66-4ED74557C334}" type="sibTrans" cxnId="{73E9AC2D-1317-44F8-B51E-3C6AC9ECF0DD}">
      <dgm:prSet/>
      <dgm:spPr/>
      <dgm:t>
        <a:bodyPr/>
        <a:lstStyle/>
        <a:p>
          <a:endParaRPr lang="es-MX"/>
        </a:p>
      </dgm:t>
    </dgm:pt>
    <dgm:pt modelId="{A4873F19-26E6-4F22-B9E0-38C1DDCBECED}">
      <dgm:prSet phldrT="[Texto]"/>
      <dgm:spPr/>
      <dgm:t>
        <a:bodyPr/>
        <a:lstStyle/>
        <a:p>
          <a:r>
            <a:rPr lang="es-MX" dirty="0" smtClean="0"/>
            <a:t>LINEAMIENTOS FONDEN</a:t>
          </a:r>
          <a:endParaRPr lang="es-MX" dirty="0"/>
        </a:p>
      </dgm:t>
    </dgm:pt>
    <dgm:pt modelId="{12E781FD-5732-4FC1-B57B-0E57783E88DC}" type="parTrans" cxnId="{E4C74216-BC19-448C-A9CC-5D62C3A1B623}">
      <dgm:prSet/>
      <dgm:spPr/>
      <dgm:t>
        <a:bodyPr/>
        <a:lstStyle/>
        <a:p>
          <a:endParaRPr lang="es-MX"/>
        </a:p>
      </dgm:t>
    </dgm:pt>
    <dgm:pt modelId="{883D203C-095D-4109-8629-7DF4EF795708}" type="sibTrans" cxnId="{E4C74216-BC19-448C-A9CC-5D62C3A1B623}">
      <dgm:prSet/>
      <dgm:spPr/>
      <dgm:t>
        <a:bodyPr/>
        <a:lstStyle/>
        <a:p>
          <a:endParaRPr lang="es-MX"/>
        </a:p>
      </dgm:t>
    </dgm:pt>
    <dgm:pt modelId="{EF759470-918E-4D5F-9097-3389EBA32567}">
      <dgm:prSet phldrT="[Texto]"/>
      <dgm:spPr/>
      <dgm:t>
        <a:bodyPr/>
        <a:lstStyle/>
        <a:p>
          <a:r>
            <a:rPr lang="es-MX" dirty="0" smtClean="0"/>
            <a:t>REGLAS FOGIRD</a:t>
          </a:r>
          <a:endParaRPr lang="es-MX" dirty="0"/>
        </a:p>
      </dgm:t>
    </dgm:pt>
    <dgm:pt modelId="{062BCDF2-7EEA-43E2-80F4-C1340E60B2B1}" type="parTrans" cxnId="{B259DC05-225E-420F-A1B4-EE4E5178241A}">
      <dgm:prSet/>
      <dgm:spPr/>
      <dgm:t>
        <a:bodyPr/>
        <a:lstStyle/>
        <a:p>
          <a:endParaRPr lang="es-MX"/>
        </a:p>
      </dgm:t>
    </dgm:pt>
    <dgm:pt modelId="{040AC9D2-005D-4A2C-8AF0-DE0173FAA957}" type="sibTrans" cxnId="{B259DC05-225E-420F-A1B4-EE4E5178241A}">
      <dgm:prSet/>
      <dgm:spPr/>
      <dgm:t>
        <a:bodyPr/>
        <a:lstStyle/>
        <a:p>
          <a:endParaRPr lang="es-MX"/>
        </a:p>
      </dgm:t>
    </dgm:pt>
    <dgm:pt modelId="{B26084FC-AB6E-4E54-894A-FC0749BF85AE}">
      <dgm:prSet/>
      <dgm:spPr/>
      <dgm:t>
        <a:bodyPr/>
        <a:lstStyle/>
        <a:p>
          <a:r>
            <a:rPr lang="es-MX" dirty="0" smtClean="0"/>
            <a:t>LGPC</a:t>
          </a:r>
          <a:endParaRPr lang="es-MX" dirty="0"/>
        </a:p>
      </dgm:t>
    </dgm:pt>
    <dgm:pt modelId="{6C6628D6-32DB-46CB-B692-64C283AA8F8E}" type="parTrans" cxnId="{91897641-444D-4A18-9697-008B3E8B3321}">
      <dgm:prSet/>
      <dgm:spPr/>
      <dgm:t>
        <a:bodyPr/>
        <a:lstStyle/>
        <a:p>
          <a:endParaRPr lang="es-MX"/>
        </a:p>
      </dgm:t>
    </dgm:pt>
    <dgm:pt modelId="{C6547441-9C48-4E90-9FB2-9F413B5D7B65}" type="sibTrans" cxnId="{91897641-444D-4A18-9697-008B3E8B3321}">
      <dgm:prSet/>
      <dgm:spPr/>
      <dgm:t>
        <a:bodyPr/>
        <a:lstStyle/>
        <a:p>
          <a:endParaRPr lang="es-MX"/>
        </a:p>
      </dgm:t>
    </dgm:pt>
    <dgm:pt modelId="{8B6353E7-84C3-4301-9670-4736669832B1}">
      <dgm:prSet/>
      <dgm:spPr/>
      <dgm:t>
        <a:bodyPr/>
        <a:lstStyle/>
        <a:p>
          <a:r>
            <a:rPr lang="es-MX" smtClean="0"/>
            <a:t>LEPC</a:t>
          </a:r>
          <a:endParaRPr lang="es-MX" dirty="0"/>
        </a:p>
      </dgm:t>
    </dgm:pt>
    <dgm:pt modelId="{852DAF7F-7C84-4CA3-98A1-714DCB430BB8}" type="parTrans" cxnId="{D08CA3A8-67EA-4BC9-9B37-E95B920DFBB9}">
      <dgm:prSet/>
      <dgm:spPr/>
      <dgm:t>
        <a:bodyPr/>
        <a:lstStyle/>
        <a:p>
          <a:endParaRPr lang="es-MX"/>
        </a:p>
      </dgm:t>
    </dgm:pt>
    <dgm:pt modelId="{19D4115B-E70E-4A63-8589-825C8605BB6B}" type="sibTrans" cxnId="{D08CA3A8-67EA-4BC9-9B37-E95B920DFBB9}">
      <dgm:prSet/>
      <dgm:spPr/>
      <dgm:t>
        <a:bodyPr/>
        <a:lstStyle/>
        <a:p>
          <a:endParaRPr lang="es-MX"/>
        </a:p>
      </dgm:t>
    </dgm:pt>
    <dgm:pt modelId="{7D66916C-B5AD-4930-9F4C-4BEC4D3D274E}">
      <dgm:prSet/>
      <dgm:spPr/>
      <dgm:t>
        <a:bodyPr/>
        <a:lstStyle/>
        <a:p>
          <a:r>
            <a:rPr lang="es-MX" smtClean="0"/>
            <a:t>REGLAS FONDEN</a:t>
          </a:r>
          <a:endParaRPr lang="es-MX" dirty="0"/>
        </a:p>
      </dgm:t>
    </dgm:pt>
    <dgm:pt modelId="{5CEF721D-88FC-4F35-873A-05586D9A8E92}" type="parTrans" cxnId="{ECA59A89-DCC1-4B6E-BDE1-B665DA2D191B}">
      <dgm:prSet/>
      <dgm:spPr/>
      <dgm:t>
        <a:bodyPr/>
        <a:lstStyle/>
        <a:p>
          <a:endParaRPr lang="es-MX"/>
        </a:p>
      </dgm:t>
    </dgm:pt>
    <dgm:pt modelId="{DD4D5563-F041-40F5-92F6-65863393FA2E}" type="sibTrans" cxnId="{ECA59A89-DCC1-4B6E-BDE1-B665DA2D191B}">
      <dgm:prSet/>
      <dgm:spPr/>
      <dgm:t>
        <a:bodyPr/>
        <a:lstStyle/>
        <a:p>
          <a:endParaRPr lang="es-MX"/>
        </a:p>
      </dgm:t>
    </dgm:pt>
    <dgm:pt modelId="{26542C4D-AEE1-4263-93C5-F5518F41E4F5}">
      <dgm:prSet/>
      <dgm:spPr/>
      <dgm:t>
        <a:bodyPr/>
        <a:lstStyle/>
        <a:p>
          <a:r>
            <a:rPr lang="es-MX" smtClean="0"/>
            <a:t>LINEAMIENTOS FONDEN</a:t>
          </a:r>
          <a:endParaRPr lang="es-MX" dirty="0"/>
        </a:p>
      </dgm:t>
    </dgm:pt>
    <dgm:pt modelId="{F2F1D96C-8D24-4FA3-A014-14D8862B3E91}" type="parTrans" cxnId="{88F358A6-3B35-464F-9FDE-8B5A7935674E}">
      <dgm:prSet/>
      <dgm:spPr/>
      <dgm:t>
        <a:bodyPr/>
        <a:lstStyle/>
        <a:p>
          <a:endParaRPr lang="es-MX"/>
        </a:p>
      </dgm:t>
    </dgm:pt>
    <dgm:pt modelId="{873F8869-F173-436E-8BFC-35ED74CF2F09}" type="sibTrans" cxnId="{88F358A6-3B35-464F-9FDE-8B5A7935674E}">
      <dgm:prSet/>
      <dgm:spPr/>
      <dgm:t>
        <a:bodyPr/>
        <a:lstStyle/>
        <a:p>
          <a:endParaRPr lang="es-MX"/>
        </a:p>
      </dgm:t>
    </dgm:pt>
    <dgm:pt modelId="{7E104668-B305-4C36-9DDC-3C0B9FC5218B}">
      <dgm:prSet/>
      <dgm:spPr/>
      <dgm:t>
        <a:bodyPr/>
        <a:lstStyle/>
        <a:p>
          <a:r>
            <a:rPr lang="es-MX" dirty="0" smtClean="0"/>
            <a:t>REGLAS FOGIRD</a:t>
          </a:r>
          <a:endParaRPr lang="es-MX" dirty="0"/>
        </a:p>
      </dgm:t>
    </dgm:pt>
    <dgm:pt modelId="{4ACBFD4D-7156-4979-AAB3-1105F8ED003D}" type="parTrans" cxnId="{7FDFB412-E365-4C0E-9E39-E9E56C1D0180}">
      <dgm:prSet/>
      <dgm:spPr/>
      <dgm:t>
        <a:bodyPr/>
        <a:lstStyle/>
        <a:p>
          <a:endParaRPr lang="es-MX"/>
        </a:p>
      </dgm:t>
    </dgm:pt>
    <dgm:pt modelId="{7AA9D679-62AA-40A8-98CE-A359ABE2CE03}" type="sibTrans" cxnId="{7FDFB412-E365-4C0E-9E39-E9E56C1D0180}">
      <dgm:prSet/>
      <dgm:spPr/>
      <dgm:t>
        <a:bodyPr/>
        <a:lstStyle/>
        <a:p>
          <a:endParaRPr lang="es-MX"/>
        </a:p>
      </dgm:t>
    </dgm:pt>
    <dgm:pt modelId="{8064AF22-A205-4B43-9F55-67A8178457C0}" type="pres">
      <dgm:prSet presAssocID="{D5A9C081-8F5D-4C0E-A08E-AB60A9CB0F55}" presName="Name0" presStyleCnt="0">
        <dgm:presLayoutVars>
          <dgm:dir/>
          <dgm:animLvl val="lvl"/>
          <dgm:resizeHandles val="exact"/>
        </dgm:presLayoutVars>
      </dgm:prSet>
      <dgm:spPr/>
      <dgm:t>
        <a:bodyPr/>
        <a:lstStyle/>
        <a:p>
          <a:endParaRPr lang="es-MX"/>
        </a:p>
      </dgm:t>
    </dgm:pt>
    <dgm:pt modelId="{DE28A97F-29D7-4B30-B6E2-891A9430D922}" type="pres">
      <dgm:prSet presAssocID="{D080290B-476F-44EC-828E-D83479590880}" presName="composite" presStyleCnt="0"/>
      <dgm:spPr/>
    </dgm:pt>
    <dgm:pt modelId="{79D0D9A1-CE54-4C0D-AEC4-84FAAE8A7970}" type="pres">
      <dgm:prSet presAssocID="{D080290B-476F-44EC-828E-D83479590880}" presName="parTx" presStyleLbl="alignNode1" presStyleIdx="0" presStyleCnt="2">
        <dgm:presLayoutVars>
          <dgm:chMax val="0"/>
          <dgm:chPref val="0"/>
          <dgm:bulletEnabled val="1"/>
        </dgm:presLayoutVars>
      </dgm:prSet>
      <dgm:spPr/>
      <dgm:t>
        <a:bodyPr/>
        <a:lstStyle/>
        <a:p>
          <a:endParaRPr lang="es-MX"/>
        </a:p>
      </dgm:t>
    </dgm:pt>
    <dgm:pt modelId="{A77C66BE-4ACB-4092-99B0-32CA36793014}" type="pres">
      <dgm:prSet presAssocID="{D080290B-476F-44EC-828E-D83479590880}" presName="desTx" presStyleLbl="alignAccFollowNode1" presStyleIdx="0" presStyleCnt="2">
        <dgm:presLayoutVars>
          <dgm:bulletEnabled val="1"/>
        </dgm:presLayoutVars>
      </dgm:prSet>
      <dgm:spPr/>
      <dgm:t>
        <a:bodyPr/>
        <a:lstStyle/>
        <a:p>
          <a:endParaRPr lang="es-MX"/>
        </a:p>
      </dgm:t>
    </dgm:pt>
    <dgm:pt modelId="{326735A8-8D4B-4C48-B612-04BF4A51B5EC}" type="pres">
      <dgm:prSet presAssocID="{FE41A497-E944-48B8-B2DB-68B57FA11D89}" presName="space" presStyleCnt="0"/>
      <dgm:spPr/>
    </dgm:pt>
    <dgm:pt modelId="{388AC8C4-2311-4D0D-9E29-393F695C2549}" type="pres">
      <dgm:prSet presAssocID="{43EBF865-3D5F-4D40-AFFA-AE75550D2089}" presName="composite" presStyleCnt="0"/>
      <dgm:spPr/>
    </dgm:pt>
    <dgm:pt modelId="{39F0274F-4202-4DEF-86D5-D801E0A195F1}" type="pres">
      <dgm:prSet presAssocID="{43EBF865-3D5F-4D40-AFFA-AE75550D2089}" presName="parTx" presStyleLbl="alignNode1" presStyleIdx="1" presStyleCnt="2">
        <dgm:presLayoutVars>
          <dgm:chMax val="0"/>
          <dgm:chPref val="0"/>
          <dgm:bulletEnabled val="1"/>
        </dgm:presLayoutVars>
      </dgm:prSet>
      <dgm:spPr/>
      <dgm:t>
        <a:bodyPr/>
        <a:lstStyle/>
        <a:p>
          <a:endParaRPr lang="es-MX"/>
        </a:p>
      </dgm:t>
    </dgm:pt>
    <dgm:pt modelId="{2978178F-7F32-41C2-A7BB-56F0AD9499F9}" type="pres">
      <dgm:prSet presAssocID="{43EBF865-3D5F-4D40-AFFA-AE75550D2089}" presName="desTx" presStyleLbl="alignAccFollowNode1" presStyleIdx="1" presStyleCnt="2" custLinFactNeighborY="652">
        <dgm:presLayoutVars>
          <dgm:bulletEnabled val="1"/>
        </dgm:presLayoutVars>
      </dgm:prSet>
      <dgm:spPr/>
      <dgm:t>
        <a:bodyPr/>
        <a:lstStyle/>
        <a:p>
          <a:endParaRPr lang="es-MX"/>
        </a:p>
      </dgm:t>
    </dgm:pt>
  </dgm:ptLst>
  <dgm:cxnLst>
    <dgm:cxn modelId="{4F549B05-379B-4F6E-8046-4A6E14124F0A}" srcId="{D080290B-476F-44EC-828E-D83479590880}" destId="{E54BAACE-F0A4-486E-9C45-E0E80A1DCC29}" srcOrd="1" destOrd="0" parTransId="{FC84072F-84BE-4FF7-80B4-B3B1E5202EB3}" sibTransId="{153F2A51-BD21-442E-AD42-662294DAACD4}"/>
    <dgm:cxn modelId="{3D0C0AF7-62BD-43B2-8C8B-9AE060E6F839}" type="presOf" srcId="{7D6113BA-35CD-4851-A2C2-9EA41493C192}" destId="{2978178F-7F32-41C2-A7BB-56F0AD9499F9}" srcOrd="0" destOrd="0" presId="urn:microsoft.com/office/officeart/2005/8/layout/hList1"/>
    <dgm:cxn modelId="{B259DC05-225E-420F-A1B4-EE4E5178241A}" srcId="{D080290B-476F-44EC-828E-D83479590880}" destId="{EF759470-918E-4D5F-9097-3389EBA32567}" srcOrd="5" destOrd="0" parTransId="{062BCDF2-7EEA-43E2-80F4-C1340E60B2B1}" sibTransId="{040AC9D2-005D-4A2C-8AF0-DE0173FAA957}"/>
    <dgm:cxn modelId="{84903095-F56B-4951-8A7C-6D43BDCBDE39}" type="presOf" srcId="{26542C4D-AEE1-4263-93C5-F5518F41E4F5}" destId="{2978178F-7F32-41C2-A7BB-56F0AD9499F9}" srcOrd="0" destOrd="4" presId="urn:microsoft.com/office/officeart/2005/8/layout/hList1"/>
    <dgm:cxn modelId="{88F358A6-3B35-464F-9FDE-8B5A7935674E}" srcId="{43EBF865-3D5F-4D40-AFFA-AE75550D2089}" destId="{26542C4D-AEE1-4263-93C5-F5518F41E4F5}" srcOrd="4" destOrd="0" parTransId="{F2F1D96C-8D24-4FA3-A014-14D8862B3E91}" sibTransId="{873F8869-F173-436E-8BFC-35ED74CF2F09}"/>
    <dgm:cxn modelId="{EAB72CC7-6E9D-4721-B5D7-7EF894A1B882}" type="presOf" srcId="{43EBF865-3D5F-4D40-AFFA-AE75550D2089}" destId="{39F0274F-4202-4DEF-86D5-D801E0A195F1}" srcOrd="0" destOrd="0" presId="urn:microsoft.com/office/officeart/2005/8/layout/hList1"/>
    <dgm:cxn modelId="{09D5832D-EE56-4409-BC6D-B7FDE3495541}" type="presOf" srcId="{B26084FC-AB6E-4E54-894A-FC0749BF85AE}" destId="{2978178F-7F32-41C2-A7BB-56F0AD9499F9}" srcOrd="0" destOrd="1" presId="urn:microsoft.com/office/officeart/2005/8/layout/hList1"/>
    <dgm:cxn modelId="{CD5813AA-D32C-481D-BA8A-477D76480A77}" srcId="{D080290B-476F-44EC-828E-D83479590880}" destId="{4275B1B5-3EFC-4550-AB22-5957E4A017D7}" srcOrd="0" destOrd="0" parTransId="{E8BC755B-45CE-4DE5-86B9-1E543707A6A7}" sibTransId="{BDDD7157-3E6B-4021-9A67-FB4C2AFCB161}"/>
    <dgm:cxn modelId="{AC18BFCE-B238-4302-8AFC-916B7C0FFB6F}" type="presOf" srcId="{D080290B-476F-44EC-828E-D83479590880}" destId="{79D0D9A1-CE54-4C0D-AEC4-84FAAE8A7970}" srcOrd="0" destOrd="0" presId="urn:microsoft.com/office/officeart/2005/8/layout/hList1"/>
    <dgm:cxn modelId="{7FDFB412-E365-4C0E-9E39-E9E56C1D0180}" srcId="{43EBF865-3D5F-4D40-AFFA-AE75550D2089}" destId="{7E104668-B305-4C36-9DDC-3C0B9FC5218B}" srcOrd="5" destOrd="0" parTransId="{4ACBFD4D-7156-4979-AAB3-1105F8ED003D}" sibTransId="{7AA9D679-62AA-40A8-98CE-A359ABE2CE03}"/>
    <dgm:cxn modelId="{FD5066EF-B4FD-40C3-87BE-E3EFBCA2676E}" srcId="{D5A9C081-8F5D-4C0E-A08E-AB60A9CB0F55}" destId="{43EBF865-3D5F-4D40-AFFA-AE75550D2089}" srcOrd="1" destOrd="0" parTransId="{F56F10C1-864C-484F-A2D0-AC602701AD07}" sibTransId="{87876B02-E621-4D35-829E-A888E2FDBFF3}"/>
    <dgm:cxn modelId="{E00E97C8-56F9-403A-9953-40BC6A9904AD}" type="presOf" srcId="{D5A9C081-8F5D-4C0E-A08E-AB60A9CB0F55}" destId="{8064AF22-A205-4B43-9F55-67A8178457C0}" srcOrd="0" destOrd="0" presId="urn:microsoft.com/office/officeart/2005/8/layout/hList1"/>
    <dgm:cxn modelId="{73E9AC2D-1317-44F8-B51E-3C6AC9ECF0DD}" srcId="{D080290B-476F-44EC-828E-D83479590880}" destId="{1AE54CA5-533B-4FCC-B4FD-F02B35836E8A}" srcOrd="3" destOrd="0" parTransId="{2AEE5EAC-DCBE-43FE-ADA9-127A4CF29E74}" sibTransId="{2D67D4E8-3AC5-4841-8B66-4ED74557C334}"/>
    <dgm:cxn modelId="{976FB192-55DB-4B72-BEFB-E34B79BD52B2}" type="presOf" srcId="{EF759470-918E-4D5F-9097-3389EBA32567}" destId="{A77C66BE-4ACB-4092-99B0-32CA36793014}" srcOrd="0" destOrd="5" presId="urn:microsoft.com/office/officeart/2005/8/layout/hList1"/>
    <dgm:cxn modelId="{ECA59A89-DCC1-4B6E-BDE1-B665DA2D191B}" srcId="{43EBF865-3D5F-4D40-AFFA-AE75550D2089}" destId="{7D66916C-B5AD-4930-9F4C-4BEC4D3D274E}" srcOrd="3" destOrd="0" parTransId="{5CEF721D-88FC-4F35-873A-05586D9A8E92}" sibTransId="{DD4D5563-F041-40F5-92F6-65863393FA2E}"/>
    <dgm:cxn modelId="{E1C4B0BA-EE19-40A5-B203-AF70FA60C176}" type="presOf" srcId="{7E104668-B305-4C36-9DDC-3C0B9FC5218B}" destId="{2978178F-7F32-41C2-A7BB-56F0AD9499F9}" srcOrd="0" destOrd="5" presId="urn:microsoft.com/office/officeart/2005/8/layout/hList1"/>
    <dgm:cxn modelId="{E4C74216-BC19-448C-A9CC-5D62C3A1B623}" srcId="{D080290B-476F-44EC-828E-D83479590880}" destId="{A4873F19-26E6-4F22-B9E0-38C1DDCBECED}" srcOrd="4" destOrd="0" parTransId="{12E781FD-5732-4FC1-B57B-0E57783E88DC}" sibTransId="{883D203C-095D-4109-8629-7DF4EF795708}"/>
    <dgm:cxn modelId="{0BDD4E72-AC2F-489F-B3F4-FB613D95E622}" type="presOf" srcId="{1AE54CA5-533B-4FCC-B4FD-F02B35836E8A}" destId="{A77C66BE-4ACB-4092-99B0-32CA36793014}" srcOrd="0" destOrd="3" presId="urn:microsoft.com/office/officeart/2005/8/layout/hList1"/>
    <dgm:cxn modelId="{2A595F19-6F0A-4284-B174-6ED733545681}" type="presOf" srcId="{4275B1B5-3EFC-4550-AB22-5957E4A017D7}" destId="{A77C66BE-4ACB-4092-99B0-32CA36793014}" srcOrd="0" destOrd="0" presId="urn:microsoft.com/office/officeart/2005/8/layout/hList1"/>
    <dgm:cxn modelId="{D08CA3A8-67EA-4BC9-9B37-E95B920DFBB9}" srcId="{43EBF865-3D5F-4D40-AFFA-AE75550D2089}" destId="{8B6353E7-84C3-4301-9670-4736669832B1}" srcOrd="2" destOrd="0" parTransId="{852DAF7F-7C84-4CA3-98A1-714DCB430BB8}" sibTransId="{19D4115B-E70E-4A63-8589-825C8605BB6B}"/>
    <dgm:cxn modelId="{63A3AE57-C0F7-42A8-8FC4-02FDB4171116}" type="presOf" srcId="{7D66916C-B5AD-4930-9F4C-4BEC4D3D274E}" destId="{2978178F-7F32-41C2-A7BB-56F0AD9499F9}" srcOrd="0" destOrd="3" presId="urn:microsoft.com/office/officeart/2005/8/layout/hList1"/>
    <dgm:cxn modelId="{5421ECB9-E81C-4160-96E2-F1440AD002CD}" srcId="{D080290B-476F-44EC-828E-D83479590880}" destId="{0FCAA700-1F55-4392-AA68-25A410F1B40E}" srcOrd="2" destOrd="0" parTransId="{975B1948-C6D2-4514-9869-5AD598C1C7B9}" sibTransId="{A8783246-5CD2-4785-A225-88322550E653}"/>
    <dgm:cxn modelId="{07A29D38-B053-468F-92F1-677890969BC9}" type="presOf" srcId="{A4873F19-26E6-4F22-B9E0-38C1DDCBECED}" destId="{A77C66BE-4ACB-4092-99B0-32CA36793014}" srcOrd="0" destOrd="4" presId="urn:microsoft.com/office/officeart/2005/8/layout/hList1"/>
    <dgm:cxn modelId="{F16E1F4E-BF96-4B28-9ACC-745E72904F49}" type="presOf" srcId="{8B6353E7-84C3-4301-9670-4736669832B1}" destId="{2978178F-7F32-41C2-A7BB-56F0AD9499F9}" srcOrd="0" destOrd="2" presId="urn:microsoft.com/office/officeart/2005/8/layout/hList1"/>
    <dgm:cxn modelId="{91897641-444D-4A18-9697-008B3E8B3321}" srcId="{43EBF865-3D5F-4D40-AFFA-AE75550D2089}" destId="{B26084FC-AB6E-4E54-894A-FC0749BF85AE}" srcOrd="1" destOrd="0" parTransId="{6C6628D6-32DB-46CB-B692-64C283AA8F8E}" sibTransId="{C6547441-9C48-4E90-9FB2-9F413B5D7B65}"/>
    <dgm:cxn modelId="{E3CBAF37-1CF5-4C73-862F-886F55C5EA3D}" type="presOf" srcId="{0FCAA700-1F55-4392-AA68-25A410F1B40E}" destId="{A77C66BE-4ACB-4092-99B0-32CA36793014}" srcOrd="0" destOrd="2" presId="urn:microsoft.com/office/officeart/2005/8/layout/hList1"/>
    <dgm:cxn modelId="{F261AA4A-6BAD-4B54-B18D-B63686609ECA}" type="presOf" srcId="{E54BAACE-F0A4-486E-9C45-E0E80A1DCC29}" destId="{A77C66BE-4ACB-4092-99B0-32CA36793014}" srcOrd="0" destOrd="1" presId="urn:microsoft.com/office/officeart/2005/8/layout/hList1"/>
    <dgm:cxn modelId="{73845175-D0AC-48FC-8C47-C6F1FF54B53E}" srcId="{D5A9C081-8F5D-4C0E-A08E-AB60A9CB0F55}" destId="{D080290B-476F-44EC-828E-D83479590880}" srcOrd="0" destOrd="0" parTransId="{DB42022A-0906-4C7D-87AB-DDECF1BE2E9A}" sibTransId="{FE41A497-E944-48B8-B2DB-68B57FA11D89}"/>
    <dgm:cxn modelId="{B730520E-F7AD-43C0-A682-1276C4FAD5C9}" srcId="{43EBF865-3D5F-4D40-AFFA-AE75550D2089}" destId="{7D6113BA-35CD-4851-A2C2-9EA41493C192}" srcOrd="0" destOrd="0" parTransId="{815A7DB5-C5F6-49FB-AFBE-1EB0698C83C4}" sibTransId="{BF76F92B-BE37-438B-A490-C15FA49B7A79}"/>
    <dgm:cxn modelId="{FF604370-068B-448A-825B-34B2D96E0AE5}" type="presParOf" srcId="{8064AF22-A205-4B43-9F55-67A8178457C0}" destId="{DE28A97F-29D7-4B30-B6E2-891A9430D922}" srcOrd="0" destOrd="0" presId="urn:microsoft.com/office/officeart/2005/8/layout/hList1"/>
    <dgm:cxn modelId="{E2CCF678-7098-46F8-B035-21009410D48D}" type="presParOf" srcId="{DE28A97F-29D7-4B30-B6E2-891A9430D922}" destId="{79D0D9A1-CE54-4C0D-AEC4-84FAAE8A7970}" srcOrd="0" destOrd="0" presId="urn:microsoft.com/office/officeart/2005/8/layout/hList1"/>
    <dgm:cxn modelId="{817E7137-4FB1-4FF6-8258-B8652D8D7AE8}" type="presParOf" srcId="{DE28A97F-29D7-4B30-B6E2-891A9430D922}" destId="{A77C66BE-4ACB-4092-99B0-32CA36793014}" srcOrd="1" destOrd="0" presId="urn:microsoft.com/office/officeart/2005/8/layout/hList1"/>
    <dgm:cxn modelId="{A5F4C292-8606-4BF8-B8A4-ED9D0FF72713}" type="presParOf" srcId="{8064AF22-A205-4B43-9F55-67A8178457C0}" destId="{326735A8-8D4B-4C48-B612-04BF4A51B5EC}" srcOrd="1" destOrd="0" presId="urn:microsoft.com/office/officeart/2005/8/layout/hList1"/>
    <dgm:cxn modelId="{918AA14D-0D03-47B4-8BE6-79F5E3D9BE04}" type="presParOf" srcId="{8064AF22-A205-4B43-9F55-67A8178457C0}" destId="{388AC8C4-2311-4D0D-9E29-393F695C2549}" srcOrd="2" destOrd="0" presId="urn:microsoft.com/office/officeart/2005/8/layout/hList1"/>
    <dgm:cxn modelId="{40F2382C-29B5-492F-9310-4D3CD361213A}" type="presParOf" srcId="{388AC8C4-2311-4D0D-9E29-393F695C2549}" destId="{39F0274F-4202-4DEF-86D5-D801E0A195F1}" srcOrd="0" destOrd="0" presId="urn:microsoft.com/office/officeart/2005/8/layout/hList1"/>
    <dgm:cxn modelId="{29F8C303-0A9F-4539-8AD5-5CB18DC4B4A3}" type="presParOf" srcId="{388AC8C4-2311-4D0D-9E29-393F695C2549}" destId="{2978178F-7F32-41C2-A7BB-56F0AD9499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9C081-8F5D-4C0E-A08E-AB60A9CB0F55}"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MX"/>
        </a:p>
      </dgm:t>
    </dgm:pt>
    <dgm:pt modelId="{D080290B-476F-44EC-828E-D83479590880}">
      <dgm:prSet phldrT="[Texto]" custT="1"/>
      <dgm:spPr/>
      <dgm:t>
        <a:bodyPr/>
        <a:lstStyle/>
        <a:p>
          <a:r>
            <a:rPr lang="es-MX" sz="1200" dirty="0" smtClean="0">
              <a:latin typeface="Times New Roman" panose="02020603050405020304" pitchFamily="18" charset="0"/>
              <a:ea typeface="Calibri" panose="020F0502020204030204" pitchFamily="34" charset="0"/>
              <a:cs typeface="Times New Roman" panose="02020603050405020304" pitchFamily="18" charset="0"/>
            </a:rPr>
            <a:t>1.3.1. Marco de Acción de </a:t>
          </a:r>
          <a:r>
            <a:rPr lang="es-MX" sz="1200" dirty="0" err="1" smtClean="0">
              <a:latin typeface="Times New Roman" panose="02020603050405020304" pitchFamily="18" charset="0"/>
              <a:ea typeface="Calibri" panose="020F0502020204030204" pitchFamily="34" charset="0"/>
              <a:cs typeface="Times New Roman" panose="02020603050405020304" pitchFamily="18" charset="0"/>
            </a:rPr>
            <a:t>Hyogo</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dgm:t>
    </dgm:pt>
    <dgm:pt modelId="{DB42022A-0906-4C7D-87AB-DDECF1BE2E9A}" type="parTrans" cxnId="{73845175-D0AC-48FC-8C47-C6F1FF54B53E}">
      <dgm:prSet/>
      <dgm:spPr/>
      <dgm:t>
        <a:bodyPr/>
        <a:lstStyle/>
        <a:p>
          <a:endParaRPr lang="es-MX"/>
        </a:p>
      </dgm:t>
    </dgm:pt>
    <dgm:pt modelId="{FE41A497-E944-48B8-B2DB-68B57FA11D89}" type="sibTrans" cxnId="{73845175-D0AC-48FC-8C47-C6F1FF54B53E}">
      <dgm:prSet/>
      <dgm:spPr/>
      <dgm:t>
        <a:bodyPr/>
        <a:lstStyle/>
        <a:p>
          <a:endParaRPr lang="es-MX"/>
        </a:p>
      </dgm:t>
    </dgm:pt>
    <dgm:pt modelId="{4275B1B5-3EFC-4550-AB22-5957E4A017D7}">
      <dgm:prSet phldrT="[Texto]" custT="1"/>
      <dgm:spPr/>
      <dgm:t>
        <a:bodyPr/>
        <a:lstStyle/>
        <a:p>
          <a:r>
            <a:rPr lang="es-MX" sz="1400" dirty="0" smtClean="0"/>
            <a:t>MA GYOGO</a:t>
          </a:r>
          <a:endParaRPr lang="es-MX" sz="1400" dirty="0"/>
        </a:p>
      </dgm:t>
    </dgm:pt>
    <dgm:pt modelId="{E8BC755B-45CE-4DE5-86B9-1E543707A6A7}" type="parTrans" cxnId="{CD5813AA-D32C-481D-BA8A-477D76480A77}">
      <dgm:prSet/>
      <dgm:spPr/>
      <dgm:t>
        <a:bodyPr/>
        <a:lstStyle/>
        <a:p>
          <a:endParaRPr lang="es-MX"/>
        </a:p>
      </dgm:t>
    </dgm:pt>
    <dgm:pt modelId="{BDDD7157-3E6B-4021-9A67-FB4C2AFCB161}" type="sibTrans" cxnId="{CD5813AA-D32C-481D-BA8A-477D76480A77}">
      <dgm:prSet/>
      <dgm:spPr/>
      <dgm:t>
        <a:bodyPr/>
        <a:lstStyle/>
        <a:p>
          <a:endParaRPr lang="es-MX"/>
        </a:p>
      </dgm:t>
    </dgm:pt>
    <dgm:pt modelId="{E54BAACE-F0A4-486E-9C45-E0E80A1DCC29}">
      <dgm:prSet phldrT="[Texto]" custT="1"/>
      <dgm:spPr/>
      <dgm:t>
        <a:bodyPr/>
        <a:lstStyle/>
        <a:p>
          <a:endParaRPr lang="es-MX" sz="1400" dirty="0"/>
        </a:p>
      </dgm:t>
    </dgm:pt>
    <dgm:pt modelId="{FC84072F-84BE-4FF7-80B4-B3B1E5202EB3}" type="parTrans" cxnId="{4F549B05-379B-4F6E-8046-4A6E14124F0A}">
      <dgm:prSet/>
      <dgm:spPr/>
      <dgm:t>
        <a:bodyPr/>
        <a:lstStyle/>
        <a:p>
          <a:endParaRPr lang="es-MX"/>
        </a:p>
      </dgm:t>
    </dgm:pt>
    <dgm:pt modelId="{153F2A51-BD21-442E-AD42-662294DAACD4}" type="sibTrans" cxnId="{4F549B05-379B-4F6E-8046-4A6E14124F0A}">
      <dgm:prSet/>
      <dgm:spPr/>
      <dgm:t>
        <a:bodyPr/>
        <a:lstStyle/>
        <a:p>
          <a:endParaRPr lang="es-MX"/>
        </a:p>
      </dgm:t>
    </dgm:pt>
    <dgm:pt modelId="{43EBF865-3D5F-4D40-AFFA-AE75550D2089}">
      <dgm:prSet phldrT="[Texto]" custT="1"/>
      <dgm:spPr/>
      <dgm:t>
        <a:bodyPr/>
        <a:lstStyle/>
        <a:p>
          <a:r>
            <a:rPr lang="es-MX" sz="1200" dirty="0" smtClean="0">
              <a:latin typeface="Times New Roman" panose="02020603050405020304" pitchFamily="18" charset="0"/>
              <a:ea typeface="Calibri" panose="020F0502020204030204" pitchFamily="34" charset="0"/>
              <a:cs typeface="Times New Roman" panose="02020603050405020304" pitchFamily="18" charset="0"/>
            </a:rPr>
            <a:t>1.3.2 Objetivos de Desarrollo Sostenible –SENDAI– </a:t>
          </a:r>
          <a:endParaRPr lang="es-MX" sz="1200" dirty="0">
            <a:latin typeface="Times New Roman" panose="02020603050405020304" pitchFamily="18" charset="0"/>
            <a:ea typeface="Calibri" panose="020F0502020204030204" pitchFamily="34" charset="0"/>
            <a:cs typeface="Times New Roman" panose="02020603050405020304" pitchFamily="18" charset="0"/>
          </a:endParaRPr>
        </a:p>
      </dgm:t>
    </dgm:pt>
    <dgm:pt modelId="{F56F10C1-864C-484F-A2D0-AC602701AD07}" type="parTrans" cxnId="{FD5066EF-B4FD-40C3-87BE-E3EFBCA2676E}">
      <dgm:prSet/>
      <dgm:spPr/>
      <dgm:t>
        <a:bodyPr/>
        <a:lstStyle/>
        <a:p>
          <a:endParaRPr lang="es-MX"/>
        </a:p>
      </dgm:t>
    </dgm:pt>
    <dgm:pt modelId="{87876B02-E621-4D35-829E-A888E2FDBFF3}" type="sibTrans" cxnId="{FD5066EF-B4FD-40C3-87BE-E3EFBCA2676E}">
      <dgm:prSet/>
      <dgm:spPr/>
      <dgm:t>
        <a:bodyPr/>
        <a:lstStyle/>
        <a:p>
          <a:endParaRPr lang="es-MX"/>
        </a:p>
      </dgm:t>
    </dgm:pt>
    <dgm:pt modelId="{7D6113BA-35CD-4851-A2C2-9EA41493C192}">
      <dgm:prSet phldrT="[Texto]" custT="1"/>
      <dgm:spPr/>
      <dgm:t>
        <a:bodyPr/>
        <a:lstStyle/>
        <a:p>
          <a:r>
            <a:rPr lang="es-MX" sz="1400" dirty="0" smtClean="0"/>
            <a:t>ODS</a:t>
          </a:r>
          <a:endParaRPr lang="es-MX" sz="1400" dirty="0"/>
        </a:p>
      </dgm:t>
    </dgm:pt>
    <dgm:pt modelId="{815A7DB5-C5F6-49FB-AFBE-1EB0698C83C4}" type="parTrans" cxnId="{B730520E-F7AD-43C0-A682-1276C4FAD5C9}">
      <dgm:prSet/>
      <dgm:spPr/>
      <dgm:t>
        <a:bodyPr/>
        <a:lstStyle/>
        <a:p>
          <a:endParaRPr lang="es-MX"/>
        </a:p>
      </dgm:t>
    </dgm:pt>
    <dgm:pt modelId="{BF76F92B-BE37-438B-A490-C15FA49B7A79}" type="sibTrans" cxnId="{B730520E-F7AD-43C0-A682-1276C4FAD5C9}">
      <dgm:prSet/>
      <dgm:spPr/>
      <dgm:t>
        <a:bodyPr/>
        <a:lstStyle/>
        <a:p>
          <a:endParaRPr lang="es-MX"/>
        </a:p>
      </dgm:t>
    </dgm:pt>
    <dgm:pt modelId="{8064AF22-A205-4B43-9F55-67A8178457C0}" type="pres">
      <dgm:prSet presAssocID="{D5A9C081-8F5D-4C0E-A08E-AB60A9CB0F55}" presName="Name0" presStyleCnt="0">
        <dgm:presLayoutVars>
          <dgm:dir/>
          <dgm:animLvl val="lvl"/>
          <dgm:resizeHandles val="exact"/>
        </dgm:presLayoutVars>
      </dgm:prSet>
      <dgm:spPr/>
      <dgm:t>
        <a:bodyPr/>
        <a:lstStyle/>
        <a:p>
          <a:endParaRPr lang="es-MX"/>
        </a:p>
      </dgm:t>
    </dgm:pt>
    <dgm:pt modelId="{DE28A97F-29D7-4B30-B6E2-891A9430D922}" type="pres">
      <dgm:prSet presAssocID="{D080290B-476F-44EC-828E-D83479590880}" presName="composite" presStyleCnt="0"/>
      <dgm:spPr/>
    </dgm:pt>
    <dgm:pt modelId="{79D0D9A1-CE54-4C0D-AEC4-84FAAE8A7970}" type="pres">
      <dgm:prSet presAssocID="{D080290B-476F-44EC-828E-D83479590880}" presName="parTx" presStyleLbl="alignNode1" presStyleIdx="0" presStyleCnt="2">
        <dgm:presLayoutVars>
          <dgm:chMax val="0"/>
          <dgm:chPref val="0"/>
          <dgm:bulletEnabled val="1"/>
        </dgm:presLayoutVars>
      </dgm:prSet>
      <dgm:spPr/>
      <dgm:t>
        <a:bodyPr/>
        <a:lstStyle/>
        <a:p>
          <a:endParaRPr lang="es-MX"/>
        </a:p>
      </dgm:t>
    </dgm:pt>
    <dgm:pt modelId="{A77C66BE-4ACB-4092-99B0-32CA36793014}" type="pres">
      <dgm:prSet presAssocID="{D080290B-476F-44EC-828E-D83479590880}" presName="desTx" presStyleLbl="alignAccFollowNode1" presStyleIdx="0" presStyleCnt="2">
        <dgm:presLayoutVars>
          <dgm:bulletEnabled val="1"/>
        </dgm:presLayoutVars>
      </dgm:prSet>
      <dgm:spPr/>
      <dgm:t>
        <a:bodyPr/>
        <a:lstStyle/>
        <a:p>
          <a:endParaRPr lang="es-MX"/>
        </a:p>
      </dgm:t>
    </dgm:pt>
    <dgm:pt modelId="{326735A8-8D4B-4C48-B612-04BF4A51B5EC}" type="pres">
      <dgm:prSet presAssocID="{FE41A497-E944-48B8-B2DB-68B57FA11D89}" presName="space" presStyleCnt="0"/>
      <dgm:spPr/>
    </dgm:pt>
    <dgm:pt modelId="{388AC8C4-2311-4D0D-9E29-393F695C2549}" type="pres">
      <dgm:prSet presAssocID="{43EBF865-3D5F-4D40-AFFA-AE75550D2089}" presName="composite" presStyleCnt="0"/>
      <dgm:spPr/>
    </dgm:pt>
    <dgm:pt modelId="{39F0274F-4202-4DEF-86D5-D801E0A195F1}" type="pres">
      <dgm:prSet presAssocID="{43EBF865-3D5F-4D40-AFFA-AE75550D2089}" presName="parTx" presStyleLbl="alignNode1" presStyleIdx="1" presStyleCnt="2">
        <dgm:presLayoutVars>
          <dgm:chMax val="0"/>
          <dgm:chPref val="0"/>
          <dgm:bulletEnabled val="1"/>
        </dgm:presLayoutVars>
      </dgm:prSet>
      <dgm:spPr/>
      <dgm:t>
        <a:bodyPr/>
        <a:lstStyle/>
        <a:p>
          <a:endParaRPr lang="es-MX"/>
        </a:p>
      </dgm:t>
    </dgm:pt>
    <dgm:pt modelId="{2978178F-7F32-41C2-A7BB-56F0AD9499F9}" type="pres">
      <dgm:prSet presAssocID="{43EBF865-3D5F-4D40-AFFA-AE75550D2089}" presName="desTx" presStyleLbl="alignAccFollowNode1" presStyleIdx="1" presStyleCnt="2">
        <dgm:presLayoutVars>
          <dgm:bulletEnabled val="1"/>
        </dgm:presLayoutVars>
      </dgm:prSet>
      <dgm:spPr/>
      <dgm:t>
        <a:bodyPr/>
        <a:lstStyle/>
        <a:p>
          <a:endParaRPr lang="es-MX"/>
        </a:p>
      </dgm:t>
    </dgm:pt>
  </dgm:ptLst>
  <dgm:cxnLst>
    <dgm:cxn modelId="{4F549B05-379B-4F6E-8046-4A6E14124F0A}" srcId="{D080290B-476F-44EC-828E-D83479590880}" destId="{E54BAACE-F0A4-486E-9C45-E0E80A1DCC29}" srcOrd="1" destOrd="0" parTransId="{FC84072F-84BE-4FF7-80B4-B3B1E5202EB3}" sibTransId="{153F2A51-BD21-442E-AD42-662294DAACD4}"/>
    <dgm:cxn modelId="{7BDA46A8-31E4-4445-BE1A-B1175EB4E683}" type="presOf" srcId="{E54BAACE-F0A4-486E-9C45-E0E80A1DCC29}" destId="{A77C66BE-4ACB-4092-99B0-32CA36793014}" srcOrd="0" destOrd="1" presId="urn:microsoft.com/office/officeart/2005/8/layout/hList1"/>
    <dgm:cxn modelId="{CD5813AA-D32C-481D-BA8A-477D76480A77}" srcId="{D080290B-476F-44EC-828E-D83479590880}" destId="{4275B1B5-3EFC-4550-AB22-5957E4A017D7}" srcOrd="0" destOrd="0" parTransId="{E8BC755B-45CE-4DE5-86B9-1E543707A6A7}" sibTransId="{BDDD7157-3E6B-4021-9A67-FB4C2AFCB161}"/>
    <dgm:cxn modelId="{FD5066EF-B4FD-40C3-87BE-E3EFBCA2676E}" srcId="{D5A9C081-8F5D-4C0E-A08E-AB60A9CB0F55}" destId="{43EBF865-3D5F-4D40-AFFA-AE75550D2089}" srcOrd="1" destOrd="0" parTransId="{F56F10C1-864C-484F-A2D0-AC602701AD07}" sibTransId="{87876B02-E621-4D35-829E-A888E2FDBFF3}"/>
    <dgm:cxn modelId="{8173D24A-1ECD-4C91-A266-E50AD4D69F3C}" type="presOf" srcId="{D5A9C081-8F5D-4C0E-A08E-AB60A9CB0F55}" destId="{8064AF22-A205-4B43-9F55-67A8178457C0}" srcOrd="0" destOrd="0" presId="urn:microsoft.com/office/officeart/2005/8/layout/hList1"/>
    <dgm:cxn modelId="{707E75B8-9B45-4AC1-B24A-9252E7662E13}" type="presOf" srcId="{43EBF865-3D5F-4D40-AFFA-AE75550D2089}" destId="{39F0274F-4202-4DEF-86D5-D801E0A195F1}" srcOrd="0" destOrd="0" presId="urn:microsoft.com/office/officeart/2005/8/layout/hList1"/>
    <dgm:cxn modelId="{1C1EA019-F277-481F-8283-AF0158ED5311}" type="presOf" srcId="{7D6113BA-35CD-4851-A2C2-9EA41493C192}" destId="{2978178F-7F32-41C2-A7BB-56F0AD9499F9}" srcOrd="0" destOrd="0" presId="urn:microsoft.com/office/officeart/2005/8/layout/hList1"/>
    <dgm:cxn modelId="{C21F909E-D4E5-4CD4-9E47-A9D67B773668}" type="presOf" srcId="{4275B1B5-3EFC-4550-AB22-5957E4A017D7}" destId="{A77C66BE-4ACB-4092-99B0-32CA36793014}" srcOrd="0" destOrd="0" presId="urn:microsoft.com/office/officeart/2005/8/layout/hList1"/>
    <dgm:cxn modelId="{73845175-D0AC-48FC-8C47-C6F1FF54B53E}" srcId="{D5A9C081-8F5D-4C0E-A08E-AB60A9CB0F55}" destId="{D080290B-476F-44EC-828E-D83479590880}" srcOrd="0" destOrd="0" parTransId="{DB42022A-0906-4C7D-87AB-DDECF1BE2E9A}" sibTransId="{FE41A497-E944-48B8-B2DB-68B57FA11D89}"/>
    <dgm:cxn modelId="{3AE4C6C9-EACA-4658-A7CC-13A6617060C1}" type="presOf" srcId="{D080290B-476F-44EC-828E-D83479590880}" destId="{79D0D9A1-CE54-4C0D-AEC4-84FAAE8A7970}" srcOrd="0" destOrd="0" presId="urn:microsoft.com/office/officeart/2005/8/layout/hList1"/>
    <dgm:cxn modelId="{B730520E-F7AD-43C0-A682-1276C4FAD5C9}" srcId="{43EBF865-3D5F-4D40-AFFA-AE75550D2089}" destId="{7D6113BA-35CD-4851-A2C2-9EA41493C192}" srcOrd="0" destOrd="0" parTransId="{815A7DB5-C5F6-49FB-AFBE-1EB0698C83C4}" sibTransId="{BF76F92B-BE37-438B-A490-C15FA49B7A79}"/>
    <dgm:cxn modelId="{BE7D7EC7-0368-4BDF-9007-CEDDD7FF2BAD}" type="presParOf" srcId="{8064AF22-A205-4B43-9F55-67A8178457C0}" destId="{DE28A97F-29D7-4B30-B6E2-891A9430D922}" srcOrd="0" destOrd="0" presId="urn:microsoft.com/office/officeart/2005/8/layout/hList1"/>
    <dgm:cxn modelId="{7A308958-97EA-4D4B-AF00-92339E242667}" type="presParOf" srcId="{DE28A97F-29D7-4B30-B6E2-891A9430D922}" destId="{79D0D9A1-CE54-4C0D-AEC4-84FAAE8A7970}" srcOrd="0" destOrd="0" presId="urn:microsoft.com/office/officeart/2005/8/layout/hList1"/>
    <dgm:cxn modelId="{217B9A1B-5486-41EE-B90C-134CBB812C1C}" type="presParOf" srcId="{DE28A97F-29D7-4B30-B6E2-891A9430D922}" destId="{A77C66BE-4ACB-4092-99B0-32CA36793014}" srcOrd="1" destOrd="0" presId="urn:microsoft.com/office/officeart/2005/8/layout/hList1"/>
    <dgm:cxn modelId="{A575C0A9-9CAF-4CAA-942C-C95A76508824}" type="presParOf" srcId="{8064AF22-A205-4B43-9F55-67A8178457C0}" destId="{326735A8-8D4B-4C48-B612-04BF4A51B5EC}" srcOrd="1" destOrd="0" presId="urn:microsoft.com/office/officeart/2005/8/layout/hList1"/>
    <dgm:cxn modelId="{0CE362B1-F4CE-4D0C-A94F-91EA763F9233}" type="presParOf" srcId="{8064AF22-A205-4B43-9F55-67A8178457C0}" destId="{388AC8C4-2311-4D0D-9E29-393F695C2549}" srcOrd="2" destOrd="0" presId="urn:microsoft.com/office/officeart/2005/8/layout/hList1"/>
    <dgm:cxn modelId="{3735982E-4738-4C41-B46A-CF6C7AA54152}" type="presParOf" srcId="{388AC8C4-2311-4D0D-9E29-393F695C2549}" destId="{39F0274F-4202-4DEF-86D5-D801E0A195F1}" srcOrd="0" destOrd="0" presId="urn:microsoft.com/office/officeart/2005/8/layout/hList1"/>
    <dgm:cxn modelId="{C0C23709-D504-4C58-9D95-395576E4E6A2}" type="presParOf" srcId="{388AC8C4-2311-4D0D-9E29-393F695C2549}" destId="{2978178F-7F32-41C2-A7BB-56F0AD9499F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A9C081-8F5D-4C0E-A08E-AB60A9CB0F55}"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MX"/>
        </a:p>
      </dgm:t>
    </dgm:pt>
    <dgm:pt modelId="{D080290B-476F-44EC-828E-D83479590880}">
      <dgm:prSet phldrT="[Texto]"/>
      <dgm:spPr/>
      <dgm:t>
        <a:bodyPr/>
        <a:lstStyle/>
        <a:p>
          <a:r>
            <a:rPr lang="es-MX" b="1" dirty="0" smtClean="0"/>
            <a:t>1.1.1. Marco legal como base para la atención de la reconstrucción post desastre en México.</a:t>
          </a:r>
          <a:endParaRPr lang="es-MX" dirty="0"/>
        </a:p>
      </dgm:t>
    </dgm:pt>
    <dgm:pt modelId="{DB42022A-0906-4C7D-87AB-DDECF1BE2E9A}" type="parTrans" cxnId="{73845175-D0AC-48FC-8C47-C6F1FF54B53E}">
      <dgm:prSet/>
      <dgm:spPr/>
      <dgm:t>
        <a:bodyPr/>
        <a:lstStyle/>
        <a:p>
          <a:endParaRPr lang="es-MX"/>
        </a:p>
      </dgm:t>
    </dgm:pt>
    <dgm:pt modelId="{FE41A497-E944-48B8-B2DB-68B57FA11D89}" type="sibTrans" cxnId="{73845175-D0AC-48FC-8C47-C6F1FF54B53E}">
      <dgm:prSet/>
      <dgm:spPr/>
      <dgm:t>
        <a:bodyPr/>
        <a:lstStyle/>
        <a:p>
          <a:endParaRPr lang="es-MX"/>
        </a:p>
      </dgm:t>
    </dgm:pt>
    <dgm:pt modelId="{4275B1B5-3EFC-4550-AB22-5957E4A017D7}">
      <dgm:prSet phldrT="[Texto]"/>
      <dgm:spPr/>
      <dgm:t>
        <a:bodyPr/>
        <a:lstStyle/>
        <a:p>
          <a:r>
            <a:rPr lang="es-MX" dirty="0" smtClean="0"/>
            <a:t>Constitución PEUM</a:t>
          </a:r>
          <a:endParaRPr lang="es-MX" dirty="0"/>
        </a:p>
      </dgm:t>
    </dgm:pt>
    <dgm:pt modelId="{E8BC755B-45CE-4DE5-86B9-1E543707A6A7}" type="parTrans" cxnId="{CD5813AA-D32C-481D-BA8A-477D76480A77}">
      <dgm:prSet/>
      <dgm:spPr/>
      <dgm:t>
        <a:bodyPr/>
        <a:lstStyle/>
        <a:p>
          <a:endParaRPr lang="es-MX"/>
        </a:p>
      </dgm:t>
    </dgm:pt>
    <dgm:pt modelId="{BDDD7157-3E6B-4021-9A67-FB4C2AFCB161}" type="sibTrans" cxnId="{CD5813AA-D32C-481D-BA8A-477D76480A77}">
      <dgm:prSet/>
      <dgm:spPr/>
      <dgm:t>
        <a:bodyPr/>
        <a:lstStyle/>
        <a:p>
          <a:endParaRPr lang="es-MX"/>
        </a:p>
      </dgm:t>
    </dgm:pt>
    <dgm:pt modelId="{E54BAACE-F0A4-486E-9C45-E0E80A1DCC29}">
      <dgm:prSet phldrT="[Texto]"/>
      <dgm:spPr/>
      <dgm:t>
        <a:bodyPr/>
        <a:lstStyle/>
        <a:p>
          <a:r>
            <a:rPr lang="es-MX" dirty="0" smtClean="0"/>
            <a:t>LGPC</a:t>
          </a:r>
          <a:endParaRPr lang="es-MX" dirty="0"/>
        </a:p>
      </dgm:t>
    </dgm:pt>
    <dgm:pt modelId="{FC84072F-84BE-4FF7-80B4-B3B1E5202EB3}" type="parTrans" cxnId="{4F549B05-379B-4F6E-8046-4A6E14124F0A}">
      <dgm:prSet/>
      <dgm:spPr/>
      <dgm:t>
        <a:bodyPr/>
        <a:lstStyle/>
        <a:p>
          <a:endParaRPr lang="es-MX"/>
        </a:p>
      </dgm:t>
    </dgm:pt>
    <dgm:pt modelId="{153F2A51-BD21-442E-AD42-662294DAACD4}" type="sibTrans" cxnId="{4F549B05-379B-4F6E-8046-4A6E14124F0A}">
      <dgm:prSet/>
      <dgm:spPr/>
      <dgm:t>
        <a:bodyPr/>
        <a:lstStyle/>
        <a:p>
          <a:endParaRPr lang="es-MX"/>
        </a:p>
      </dgm:t>
    </dgm:pt>
    <dgm:pt modelId="{43EBF865-3D5F-4D40-AFFA-AE75550D2089}">
      <dgm:prSet phldrT="[Texto]"/>
      <dgm:spPr/>
      <dgm:t>
        <a:bodyPr/>
        <a:lstStyle/>
        <a:p>
          <a:r>
            <a:rPr lang="es-MX" dirty="0" smtClean="0">
              <a:latin typeface="Times New Roman" panose="02020603050405020304" pitchFamily="18" charset="0"/>
              <a:ea typeface="Calibri" panose="020F0502020204030204" pitchFamily="34" charset="0"/>
              <a:cs typeface="Times New Roman" panose="02020603050405020304" pitchFamily="18" charset="0"/>
            </a:rPr>
            <a:t>1.1.2. Marco legal como base para la atención de la reconstrucción </a:t>
          </a:r>
          <a:r>
            <a:rPr lang="es-MX" dirty="0" err="1" smtClean="0">
              <a:latin typeface="Times New Roman" panose="02020603050405020304" pitchFamily="18" charset="0"/>
              <a:ea typeface="Calibri" panose="020F0502020204030204" pitchFamily="34" charset="0"/>
              <a:cs typeface="Times New Roman" panose="02020603050405020304" pitchFamily="18" charset="0"/>
            </a:rPr>
            <a:t>posdesastre</a:t>
          </a:r>
          <a:r>
            <a:rPr lang="es-MX" dirty="0" smtClean="0">
              <a:latin typeface="Times New Roman" panose="02020603050405020304" pitchFamily="18" charset="0"/>
              <a:ea typeface="Calibri" panose="020F0502020204030204" pitchFamily="34" charset="0"/>
              <a:cs typeface="Times New Roman" panose="02020603050405020304" pitchFamily="18" charset="0"/>
            </a:rPr>
            <a:t> en México.</a:t>
          </a:r>
          <a:endParaRPr lang="es-MX" dirty="0">
            <a:latin typeface="Times New Roman" panose="02020603050405020304" pitchFamily="18" charset="0"/>
            <a:ea typeface="Calibri" panose="020F0502020204030204" pitchFamily="34" charset="0"/>
            <a:cs typeface="Times New Roman" panose="02020603050405020304" pitchFamily="18" charset="0"/>
          </a:endParaRPr>
        </a:p>
      </dgm:t>
    </dgm:pt>
    <dgm:pt modelId="{F56F10C1-864C-484F-A2D0-AC602701AD07}" type="parTrans" cxnId="{FD5066EF-B4FD-40C3-87BE-E3EFBCA2676E}">
      <dgm:prSet/>
      <dgm:spPr/>
      <dgm:t>
        <a:bodyPr/>
        <a:lstStyle/>
        <a:p>
          <a:endParaRPr lang="es-MX"/>
        </a:p>
      </dgm:t>
    </dgm:pt>
    <dgm:pt modelId="{87876B02-E621-4D35-829E-A888E2FDBFF3}" type="sibTrans" cxnId="{FD5066EF-B4FD-40C3-87BE-E3EFBCA2676E}">
      <dgm:prSet/>
      <dgm:spPr/>
      <dgm:t>
        <a:bodyPr/>
        <a:lstStyle/>
        <a:p>
          <a:endParaRPr lang="es-MX"/>
        </a:p>
      </dgm:t>
    </dgm:pt>
    <dgm:pt modelId="{7D6113BA-35CD-4851-A2C2-9EA41493C192}">
      <dgm:prSet phldrT="[Texto]"/>
      <dgm:spPr/>
      <dgm:t>
        <a:bodyPr/>
        <a:lstStyle/>
        <a:p>
          <a:r>
            <a:rPr lang="es-MX" dirty="0" smtClean="0"/>
            <a:t>Constitución PEUM</a:t>
          </a:r>
          <a:endParaRPr lang="es-MX" dirty="0"/>
        </a:p>
      </dgm:t>
    </dgm:pt>
    <dgm:pt modelId="{815A7DB5-C5F6-49FB-AFBE-1EB0698C83C4}" type="parTrans" cxnId="{B730520E-F7AD-43C0-A682-1276C4FAD5C9}">
      <dgm:prSet/>
      <dgm:spPr/>
      <dgm:t>
        <a:bodyPr/>
        <a:lstStyle/>
        <a:p>
          <a:endParaRPr lang="es-MX"/>
        </a:p>
      </dgm:t>
    </dgm:pt>
    <dgm:pt modelId="{BF76F92B-BE37-438B-A490-C15FA49B7A79}" type="sibTrans" cxnId="{B730520E-F7AD-43C0-A682-1276C4FAD5C9}">
      <dgm:prSet/>
      <dgm:spPr/>
      <dgm:t>
        <a:bodyPr/>
        <a:lstStyle/>
        <a:p>
          <a:endParaRPr lang="es-MX"/>
        </a:p>
      </dgm:t>
    </dgm:pt>
    <dgm:pt modelId="{0FCAA700-1F55-4392-AA68-25A410F1B40E}">
      <dgm:prSet phldrT="[Texto]"/>
      <dgm:spPr/>
      <dgm:t>
        <a:bodyPr/>
        <a:lstStyle/>
        <a:p>
          <a:r>
            <a:rPr lang="es-MX" dirty="0" smtClean="0"/>
            <a:t>LEPC</a:t>
          </a:r>
          <a:endParaRPr lang="es-MX" dirty="0"/>
        </a:p>
      </dgm:t>
    </dgm:pt>
    <dgm:pt modelId="{975B1948-C6D2-4514-9869-5AD598C1C7B9}" type="parTrans" cxnId="{5421ECB9-E81C-4160-96E2-F1440AD002CD}">
      <dgm:prSet/>
      <dgm:spPr/>
      <dgm:t>
        <a:bodyPr/>
        <a:lstStyle/>
        <a:p>
          <a:endParaRPr lang="es-MX"/>
        </a:p>
      </dgm:t>
    </dgm:pt>
    <dgm:pt modelId="{A8783246-5CD2-4785-A225-88322550E653}" type="sibTrans" cxnId="{5421ECB9-E81C-4160-96E2-F1440AD002CD}">
      <dgm:prSet/>
      <dgm:spPr/>
      <dgm:t>
        <a:bodyPr/>
        <a:lstStyle/>
        <a:p>
          <a:endParaRPr lang="es-MX"/>
        </a:p>
      </dgm:t>
    </dgm:pt>
    <dgm:pt modelId="{1AE54CA5-533B-4FCC-B4FD-F02B35836E8A}">
      <dgm:prSet phldrT="[Texto]"/>
      <dgm:spPr/>
      <dgm:t>
        <a:bodyPr/>
        <a:lstStyle/>
        <a:p>
          <a:r>
            <a:rPr lang="es-MX" dirty="0" smtClean="0"/>
            <a:t>REGLAS FONDEN</a:t>
          </a:r>
          <a:endParaRPr lang="es-MX" dirty="0"/>
        </a:p>
      </dgm:t>
    </dgm:pt>
    <dgm:pt modelId="{2AEE5EAC-DCBE-43FE-ADA9-127A4CF29E74}" type="parTrans" cxnId="{73E9AC2D-1317-44F8-B51E-3C6AC9ECF0DD}">
      <dgm:prSet/>
      <dgm:spPr/>
      <dgm:t>
        <a:bodyPr/>
        <a:lstStyle/>
        <a:p>
          <a:endParaRPr lang="es-MX"/>
        </a:p>
      </dgm:t>
    </dgm:pt>
    <dgm:pt modelId="{2D67D4E8-3AC5-4841-8B66-4ED74557C334}" type="sibTrans" cxnId="{73E9AC2D-1317-44F8-B51E-3C6AC9ECF0DD}">
      <dgm:prSet/>
      <dgm:spPr/>
      <dgm:t>
        <a:bodyPr/>
        <a:lstStyle/>
        <a:p>
          <a:endParaRPr lang="es-MX"/>
        </a:p>
      </dgm:t>
    </dgm:pt>
    <dgm:pt modelId="{A4873F19-26E6-4F22-B9E0-38C1DDCBECED}">
      <dgm:prSet phldrT="[Texto]"/>
      <dgm:spPr/>
      <dgm:t>
        <a:bodyPr/>
        <a:lstStyle/>
        <a:p>
          <a:r>
            <a:rPr lang="es-MX" dirty="0" smtClean="0"/>
            <a:t>LINEAMIENTOS FONDEN</a:t>
          </a:r>
          <a:endParaRPr lang="es-MX" dirty="0"/>
        </a:p>
      </dgm:t>
    </dgm:pt>
    <dgm:pt modelId="{12E781FD-5732-4FC1-B57B-0E57783E88DC}" type="parTrans" cxnId="{E4C74216-BC19-448C-A9CC-5D62C3A1B623}">
      <dgm:prSet/>
      <dgm:spPr/>
      <dgm:t>
        <a:bodyPr/>
        <a:lstStyle/>
        <a:p>
          <a:endParaRPr lang="es-MX"/>
        </a:p>
      </dgm:t>
    </dgm:pt>
    <dgm:pt modelId="{883D203C-095D-4109-8629-7DF4EF795708}" type="sibTrans" cxnId="{E4C74216-BC19-448C-A9CC-5D62C3A1B623}">
      <dgm:prSet/>
      <dgm:spPr/>
      <dgm:t>
        <a:bodyPr/>
        <a:lstStyle/>
        <a:p>
          <a:endParaRPr lang="es-MX"/>
        </a:p>
      </dgm:t>
    </dgm:pt>
    <dgm:pt modelId="{EF759470-918E-4D5F-9097-3389EBA32567}">
      <dgm:prSet phldrT="[Texto]"/>
      <dgm:spPr/>
      <dgm:t>
        <a:bodyPr/>
        <a:lstStyle/>
        <a:p>
          <a:r>
            <a:rPr lang="es-MX" dirty="0" smtClean="0"/>
            <a:t>REGLAS FOGIRD</a:t>
          </a:r>
          <a:endParaRPr lang="es-MX" dirty="0"/>
        </a:p>
      </dgm:t>
    </dgm:pt>
    <dgm:pt modelId="{062BCDF2-7EEA-43E2-80F4-C1340E60B2B1}" type="parTrans" cxnId="{B259DC05-225E-420F-A1B4-EE4E5178241A}">
      <dgm:prSet/>
      <dgm:spPr/>
      <dgm:t>
        <a:bodyPr/>
        <a:lstStyle/>
        <a:p>
          <a:endParaRPr lang="es-MX"/>
        </a:p>
      </dgm:t>
    </dgm:pt>
    <dgm:pt modelId="{040AC9D2-005D-4A2C-8AF0-DE0173FAA957}" type="sibTrans" cxnId="{B259DC05-225E-420F-A1B4-EE4E5178241A}">
      <dgm:prSet/>
      <dgm:spPr/>
      <dgm:t>
        <a:bodyPr/>
        <a:lstStyle/>
        <a:p>
          <a:endParaRPr lang="es-MX"/>
        </a:p>
      </dgm:t>
    </dgm:pt>
    <dgm:pt modelId="{46D7951C-1109-4EC9-A1D1-4991B4B3A782}">
      <dgm:prSet/>
      <dgm:spPr/>
      <dgm:t>
        <a:bodyPr/>
        <a:lstStyle/>
        <a:p>
          <a:r>
            <a:rPr lang="es-MX" dirty="0" smtClean="0"/>
            <a:t>LGPC</a:t>
          </a:r>
          <a:endParaRPr lang="es-MX" dirty="0"/>
        </a:p>
      </dgm:t>
    </dgm:pt>
    <dgm:pt modelId="{04425E9B-F1DD-4E4F-AE82-6DFD128C67F9}" type="parTrans" cxnId="{591BBDAD-DBBC-4D0E-95CC-615AA99E8B4F}">
      <dgm:prSet/>
      <dgm:spPr/>
      <dgm:t>
        <a:bodyPr/>
        <a:lstStyle/>
        <a:p>
          <a:endParaRPr lang="es-MX"/>
        </a:p>
      </dgm:t>
    </dgm:pt>
    <dgm:pt modelId="{A3B91CF7-E42B-4EDC-B7A0-D06083021F83}" type="sibTrans" cxnId="{591BBDAD-DBBC-4D0E-95CC-615AA99E8B4F}">
      <dgm:prSet/>
      <dgm:spPr/>
      <dgm:t>
        <a:bodyPr/>
        <a:lstStyle/>
        <a:p>
          <a:endParaRPr lang="es-MX"/>
        </a:p>
      </dgm:t>
    </dgm:pt>
    <dgm:pt modelId="{80B23E3E-74AA-4DA0-909E-F14BFEBDB1FA}">
      <dgm:prSet/>
      <dgm:spPr/>
      <dgm:t>
        <a:bodyPr/>
        <a:lstStyle/>
        <a:p>
          <a:r>
            <a:rPr lang="es-MX" dirty="0" smtClean="0"/>
            <a:t>LEPC</a:t>
          </a:r>
          <a:endParaRPr lang="es-MX" dirty="0"/>
        </a:p>
      </dgm:t>
    </dgm:pt>
    <dgm:pt modelId="{A3D15C04-62A7-42DD-9561-52765A9C57CD}" type="parTrans" cxnId="{A3204545-0114-49C2-869D-2C28309F7EF4}">
      <dgm:prSet/>
      <dgm:spPr/>
      <dgm:t>
        <a:bodyPr/>
        <a:lstStyle/>
        <a:p>
          <a:endParaRPr lang="es-MX"/>
        </a:p>
      </dgm:t>
    </dgm:pt>
    <dgm:pt modelId="{7548F205-4DD9-4047-A6EE-BFDAF15273F0}" type="sibTrans" cxnId="{A3204545-0114-49C2-869D-2C28309F7EF4}">
      <dgm:prSet/>
      <dgm:spPr/>
      <dgm:t>
        <a:bodyPr/>
        <a:lstStyle/>
        <a:p>
          <a:endParaRPr lang="es-MX"/>
        </a:p>
      </dgm:t>
    </dgm:pt>
    <dgm:pt modelId="{24B7C0D3-6696-4F6D-A6EF-5D5CF93EA13B}">
      <dgm:prSet/>
      <dgm:spPr/>
      <dgm:t>
        <a:bodyPr/>
        <a:lstStyle/>
        <a:p>
          <a:r>
            <a:rPr lang="es-MX" dirty="0" smtClean="0"/>
            <a:t>REGLAS FONDEN</a:t>
          </a:r>
          <a:endParaRPr lang="es-MX" dirty="0"/>
        </a:p>
      </dgm:t>
    </dgm:pt>
    <dgm:pt modelId="{8B4107BC-1749-46B1-B1F9-96E06FCEC9EC}" type="parTrans" cxnId="{9D8F4AA9-5DCF-4FE1-A0B5-32237B562DD2}">
      <dgm:prSet/>
      <dgm:spPr/>
      <dgm:t>
        <a:bodyPr/>
        <a:lstStyle/>
        <a:p>
          <a:endParaRPr lang="es-MX"/>
        </a:p>
      </dgm:t>
    </dgm:pt>
    <dgm:pt modelId="{CCC0DC6F-CF0C-4C19-85EF-0B84F441C008}" type="sibTrans" cxnId="{9D8F4AA9-5DCF-4FE1-A0B5-32237B562DD2}">
      <dgm:prSet/>
      <dgm:spPr/>
      <dgm:t>
        <a:bodyPr/>
        <a:lstStyle/>
        <a:p>
          <a:endParaRPr lang="es-MX"/>
        </a:p>
      </dgm:t>
    </dgm:pt>
    <dgm:pt modelId="{E0173069-56C9-4EA7-BEE5-5B5E5F3A55E3}">
      <dgm:prSet/>
      <dgm:spPr/>
      <dgm:t>
        <a:bodyPr/>
        <a:lstStyle/>
        <a:p>
          <a:r>
            <a:rPr lang="es-MX" dirty="0" smtClean="0"/>
            <a:t>LINEAMIENTOS FONDEN</a:t>
          </a:r>
          <a:endParaRPr lang="es-MX" dirty="0"/>
        </a:p>
      </dgm:t>
    </dgm:pt>
    <dgm:pt modelId="{D2EC2950-67F8-4C0A-837C-1CC20FC47BE2}" type="parTrans" cxnId="{FF18EED7-3C24-4326-B087-AF1A48E0312F}">
      <dgm:prSet/>
      <dgm:spPr/>
      <dgm:t>
        <a:bodyPr/>
        <a:lstStyle/>
        <a:p>
          <a:endParaRPr lang="es-MX"/>
        </a:p>
      </dgm:t>
    </dgm:pt>
    <dgm:pt modelId="{CD8FE138-D17F-431A-9FB4-950A4F85CD40}" type="sibTrans" cxnId="{FF18EED7-3C24-4326-B087-AF1A48E0312F}">
      <dgm:prSet/>
      <dgm:spPr/>
      <dgm:t>
        <a:bodyPr/>
        <a:lstStyle/>
        <a:p>
          <a:endParaRPr lang="es-MX"/>
        </a:p>
      </dgm:t>
    </dgm:pt>
    <dgm:pt modelId="{B6C2455B-F725-4E73-A6D5-299D567BB5DB}">
      <dgm:prSet/>
      <dgm:spPr/>
      <dgm:t>
        <a:bodyPr/>
        <a:lstStyle/>
        <a:p>
          <a:r>
            <a:rPr lang="es-MX" dirty="0" smtClean="0"/>
            <a:t>REGLAS FOGIRD</a:t>
          </a:r>
          <a:endParaRPr lang="es-MX" dirty="0"/>
        </a:p>
      </dgm:t>
    </dgm:pt>
    <dgm:pt modelId="{0912CE89-BD87-4CDF-AF2E-E700246C448C}" type="parTrans" cxnId="{D7A3A83B-421D-486D-A6E9-9B540DFA7A9C}">
      <dgm:prSet/>
      <dgm:spPr/>
      <dgm:t>
        <a:bodyPr/>
        <a:lstStyle/>
        <a:p>
          <a:endParaRPr lang="es-MX"/>
        </a:p>
      </dgm:t>
    </dgm:pt>
    <dgm:pt modelId="{E39FC28A-7DBF-4221-9F0E-3CA217ACA543}" type="sibTrans" cxnId="{D7A3A83B-421D-486D-A6E9-9B540DFA7A9C}">
      <dgm:prSet/>
      <dgm:spPr/>
      <dgm:t>
        <a:bodyPr/>
        <a:lstStyle/>
        <a:p>
          <a:endParaRPr lang="es-MX"/>
        </a:p>
      </dgm:t>
    </dgm:pt>
    <dgm:pt modelId="{8064AF22-A205-4B43-9F55-67A8178457C0}" type="pres">
      <dgm:prSet presAssocID="{D5A9C081-8F5D-4C0E-A08E-AB60A9CB0F55}" presName="Name0" presStyleCnt="0">
        <dgm:presLayoutVars>
          <dgm:dir/>
          <dgm:animLvl val="lvl"/>
          <dgm:resizeHandles val="exact"/>
        </dgm:presLayoutVars>
      </dgm:prSet>
      <dgm:spPr/>
      <dgm:t>
        <a:bodyPr/>
        <a:lstStyle/>
        <a:p>
          <a:endParaRPr lang="es-MX"/>
        </a:p>
      </dgm:t>
    </dgm:pt>
    <dgm:pt modelId="{DE28A97F-29D7-4B30-B6E2-891A9430D922}" type="pres">
      <dgm:prSet presAssocID="{D080290B-476F-44EC-828E-D83479590880}" presName="composite" presStyleCnt="0"/>
      <dgm:spPr/>
    </dgm:pt>
    <dgm:pt modelId="{79D0D9A1-CE54-4C0D-AEC4-84FAAE8A7970}" type="pres">
      <dgm:prSet presAssocID="{D080290B-476F-44EC-828E-D83479590880}" presName="parTx" presStyleLbl="alignNode1" presStyleIdx="0" presStyleCnt="2">
        <dgm:presLayoutVars>
          <dgm:chMax val="0"/>
          <dgm:chPref val="0"/>
          <dgm:bulletEnabled val="1"/>
        </dgm:presLayoutVars>
      </dgm:prSet>
      <dgm:spPr/>
      <dgm:t>
        <a:bodyPr/>
        <a:lstStyle/>
        <a:p>
          <a:endParaRPr lang="es-MX"/>
        </a:p>
      </dgm:t>
    </dgm:pt>
    <dgm:pt modelId="{A77C66BE-4ACB-4092-99B0-32CA36793014}" type="pres">
      <dgm:prSet presAssocID="{D080290B-476F-44EC-828E-D83479590880}" presName="desTx" presStyleLbl="alignAccFollowNode1" presStyleIdx="0" presStyleCnt="2" custLinFactNeighborX="-2090">
        <dgm:presLayoutVars>
          <dgm:bulletEnabled val="1"/>
        </dgm:presLayoutVars>
      </dgm:prSet>
      <dgm:spPr/>
      <dgm:t>
        <a:bodyPr/>
        <a:lstStyle/>
        <a:p>
          <a:endParaRPr lang="es-MX"/>
        </a:p>
      </dgm:t>
    </dgm:pt>
    <dgm:pt modelId="{326735A8-8D4B-4C48-B612-04BF4A51B5EC}" type="pres">
      <dgm:prSet presAssocID="{FE41A497-E944-48B8-B2DB-68B57FA11D89}" presName="space" presStyleCnt="0"/>
      <dgm:spPr/>
    </dgm:pt>
    <dgm:pt modelId="{388AC8C4-2311-4D0D-9E29-393F695C2549}" type="pres">
      <dgm:prSet presAssocID="{43EBF865-3D5F-4D40-AFFA-AE75550D2089}" presName="composite" presStyleCnt="0"/>
      <dgm:spPr/>
    </dgm:pt>
    <dgm:pt modelId="{39F0274F-4202-4DEF-86D5-D801E0A195F1}" type="pres">
      <dgm:prSet presAssocID="{43EBF865-3D5F-4D40-AFFA-AE75550D2089}" presName="parTx" presStyleLbl="alignNode1" presStyleIdx="1" presStyleCnt="2">
        <dgm:presLayoutVars>
          <dgm:chMax val="0"/>
          <dgm:chPref val="0"/>
          <dgm:bulletEnabled val="1"/>
        </dgm:presLayoutVars>
      </dgm:prSet>
      <dgm:spPr/>
      <dgm:t>
        <a:bodyPr/>
        <a:lstStyle/>
        <a:p>
          <a:endParaRPr lang="es-MX"/>
        </a:p>
      </dgm:t>
    </dgm:pt>
    <dgm:pt modelId="{2978178F-7F32-41C2-A7BB-56F0AD9499F9}" type="pres">
      <dgm:prSet presAssocID="{43EBF865-3D5F-4D40-AFFA-AE75550D2089}" presName="desTx" presStyleLbl="alignAccFollowNode1" presStyleIdx="1" presStyleCnt="2">
        <dgm:presLayoutVars>
          <dgm:bulletEnabled val="1"/>
        </dgm:presLayoutVars>
      </dgm:prSet>
      <dgm:spPr/>
      <dgm:t>
        <a:bodyPr/>
        <a:lstStyle/>
        <a:p>
          <a:endParaRPr lang="es-MX"/>
        </a:p>
      </dgm:t>
    </dgm:pt>
  </dgm:ptLst>
  <dgm:cxnLst>
    <dgm:cxn modelId="{DD44A6C2-A08E-4977-B275-13311CE7F250}" type="presOf" srcId="{46D7951C-1109-4EC9-A1D1-4991B4B3A782}" destId="{2978178F-7F32-41C2-A7BB-56F0AD9499F9}" srcOrd="0" destOrd="1" presId="urn:microsoft.com/office/officeart/2005/8/layout/hList1"/>
    <dgm:cxn modelId="{4F549B05-379B-4F6E-8046-4A6E14124F0A}" srcId="{D080290B-476F-44EC-828E-D83479590880}" destId="{E54BAACE-F0A4-486E-9C45-E0E80A1DCC29}" srcOrd="1" destOrd="0" parTransId="{FC84072F-84BE-4FF7-80B4-B3B1E5202EB3}" sibTransId="{153F2A51-BD21-442E-AD42-662294DAACD4}"/>
    <dgm:cxn modelId="{A3204545-0114-49C2-869D-2C28309F7EF4}" srcId="{43EBF865-3D5F-4D40-AFFA-AE75550D2089}" destId="{80B23E3E-74AA-4DA0-909E-F14BFEBDB1FA}" srcOrd="2" destOrd="0" parTransId="{A3D15C04-62A7-42DD-9561-52765A9C57CD}" sibTransId="{7548F205-4DD9-4047-A6EE-BFDAF15273F0}"/>
    <dgm:cxn modelId="{B259DC05-225E-420F-A1B4-EE4E5178241A}" srcId="{D080290B-476F-44EC-828E-D83479590880}" destId="{EF759470-918E-4D5F-9097-3389EBA32567}" srcOrd="5" destOrd="0" parTransId="{062BCDF2-7EEA-43E2-80F4-C1340E60B2B1}" sibTransId="{040AC9D2-005D-4A2C-8AF0-DE0173FAA957}"/>
    <dgm:cxn modelId="{CD5813AA-D32C-481D-BA8A-477D76480A77}" srcId="{D080290B-476F-44EC-828E-D83479590880}" destId="{4275B1B5-3EFC-4550-AB22-5957E4A017D7}" srcOrd="0" destOrd="0" parTransId="{E8BC755B-45CE-4DE5-86B9-1E543707A6A7}" sibTransId="{BDDD7157-3E6B-4021-9A67-FB4C2AFCB161}"/>
    <dgm:cxn modelId="{591BBDAD-DBBC-4D0E-95CC-615AA99E8B4F}" srcId="{43EBF865-3D5F-4D40-AFFA-AE75550D2089}" destId="{46D7951C-1109-4EC9-A1D1-4991B4B3A782}" srcOrd="1" destOrd="0" parTransId="{04425E9B-F1DD-4E4F-AE82-6DFD128C67F9}" sibTransId="{A3B91CF7-E42B-4EDC-B7A0-D06083021F83}"/>
    <dgm:cxn modelId="{DCFA4C3C-7787-4893-A267-2F5BB34FDC02}" type="presOf" srcId="{D5A9C081-8F5D-4C0E-A08E-AB60A9CB0F55}" destId="{8064AF22-A205-4B43-9F55-67A8178457C0}" srcOrd="0" destOrd="0" presId="urn:microsoft.com/office/officeart/2005/8/layout/hList1"/>
    <dgm:cxn modelId="{FD5066EF-B4FD-40C3-87BE-E3EFBCA2676E}" srcId="{D5A9C081-8F5D-4C0E-A08E-AB60A9CB0F55}" destId="{43EBF865-3D5F-4D40-AFFA-AE75550D2089}" srcOrd="1" destOrd="0" parTransId="{F56F10C1-864C-484F-A2D0-AC602701AD07}" sibTransId="{87876B02-E621-4D35-829E-A888E2FDBFF3}"/>
    <dgm:cxn modelId="{77D82FC2-AE20-45DC-983D-3992B392568F}" type="presOf" srcId="{EF759470-918E-4D5F-9097-3389EBA32567}" destId="{A77C66BE-4ACB-4092-99B0-32CA36793014}" srcOrd="0" destOrd="5" presId="urn:microsoft.com/office/officeart/2005/8/layout/hList1"/>
    <dgm:cxn modelId="{FF8F2B13-FBF5-43E4-936B-39CA1D3A2461}" type="presOf" srcId="{B6C2455B-F725-4E73-A6D5-299D567BB5DB}" destId="{2978178F-7F32-41C2-A7BB-56F0AD9499F9}" srcOrd="0" destOrd="5" presId="urn:microsoft.com/office/officeart/2005/8/layout/hList1"/>
    <dgm:cxn modelId="{04EA706B-DD10-4145-9993-30C62168090E}" type="presOf" srcId="{24B7C0D3-6696-4F6D-A6EF-5D5CF93EA13B}" destId="{2978178F-7F32-41C2-A7BB-56F0AD9499F9}" srcOrd="0" destOrd="3" presId="urn:microsoft.com/office/officeart/2005/8/layout/hList1"/>
    <dgm:cxn modelId="{73E9AC2D-1317-44F8-B51E-3C6AC9ECF0DD}" srcId="{D080290B-476F-44EC-828E-D83479590880}" destId="{1AE54CA5-533B-4FCC-B4FD-F02B35836E8A}" srcOrd="3" destOrd="0" parTransId="{2AEE5EAC-DCBE-43FE-ADA9-127A4CF29E74}" sibTransId="{2D67D4E8-3AC5-4841-8B66-4ED74557C334}"/>
    <dgm:cxn modelId="{9B39EF55-DBDD-4F7B-B061-FFCE0A9F3BF3}" type="presOf" srcId="{43EBF865-3D5F-4D40-AFFA-AE75550D2089}" destId="{39F0274F-4202-4DEF-86D5-D801E0A195F1}" srcOrd="0" destOrd="0" presId="urn:microsoft.com/office/officeart/2005/8/layout/hList1"/>
    <dgm:cxn modelId="{A393AAFE-1296-405A-AAC7-2D6A51EC2846}" type="presOf" srcId="{D080290B-476F-44EC-828E-D83479590880}" destId="{79D0D9A1-CE54-4C0D-AEC4-84FAAE8A7970}" srcOrd="0" destOrd="0" presId="urn:microsoft.com/office/officeart/2005/8/layout/hList1"/>
    <dgm:cxn modelId="{839D2A5E-8760-429E-99DD-5AEF0F0037F2}" type="presOf" srcId="{A4873F19-26E6-4F22-B9E0-38C1DDCBECED}" destId="{A77C66BE-4ACB-4092-99B0-32CA36793014}" srcOrd="0" destOrd="4" presId="urn:microsoft.com/office/officeart/2005/8/layout/hList1"/>
    <dgm:cxn modelId="{E4C74216-BC19-448C-A9CC-5D62C3A1B623}" srcId="{D080290B-476F-44EC-828E-D83479590880}" destId="{A4873F19-26E6-4F22-B9E0-38C1DDCBECED}" srcOrd="4" destOrd="0" parTransId="{12E781FD-5732-4FC1-B57B-0E57783E88DC}" sibTransId="{883D203C-095D-4109-8629-7DF4EF795708}"/>
    <dgm:cxn modelId="{E331D07D-C350-4EDF-88BD-57EA3D9C6274}" type="presOf" srcId="{80B23E3E-74AA-4DA0-909E-F14BFEBDB1FA}" destId="{2978178F-7F32-41C2-A7BB-56F0AD9499F9}" srcOrd="0" destOrd="2" presId="urn:microsoft.com/office/officeart/2005/8/layout/hList1"/>
    <dgm:cxn modelId="{9D8F4AA9-5DCF-4FE1-A0B5-32237B562DD2}" srcId="{43EBF865-3D5F-4D40-AFFA-AE75550D2089}" destId="{24B7C0D3-6696-4F6D-A6EF-5D5CF93EA13B}" srcOrd="3" destOrd="0" parTransId="{8B4107BC-1749-46B1-B1F9-96E06FCEC9EC}" sibTransId="{CCC0DC6F-CF0C-4C19-85EF-0B84F441C008}"/>
    <dgm:cxn modelId="{F4270C28-CD55-4D0F-827A-05876133AA3D}" type="presOf" srcId="{7D6113BA-35CD-4851-A2C2-9EA41493C192}" destId="{2978178F-7F32-41C2-A7BB-56F0AD9499F9}" srcOrd="0" destOrd="0" presId="urn:microsoft.com/office/officeart/2005/8/layout/hList1"/>
    <dgm:cxn modelId="{42B8B35A-F9A9-4F11-A4D2-FDC6DAF247BF}" type="presOf" srcId="{1AE54CA5-533B-4FCC-B4FD-F02B35836E8A}" destId="{A77C66BE-4ACB-4092-99B0-32CA36793014}" srcOrd="0" destOrd="3" presId="urn:microsoft.com/office/officeart/2005/8/layout/hList1"/>
    <dgm:cxn modelId="{1565132C-BABF-4CE5-8082-80FCE33393D8}" type="presOf" srcId="{4275B1B5-3EFC-4550-AB22-5957E4A017D7}" destId="{A77C66BE-4ACB-4092-99B0-32CA36793014}" srcOrd="0" destOrd="0" presId="urn:microsoft.com/office/officeart/2005/8/layout/hList1"/>
    <dgm:cxn modelId="{73138366-F8A0-4AAE-845A-955B801A90F7}" type="presOf" srcId="{E54BAACE-F0A4-486E-9C45-E0E80A1DCC29}" destId="{A77C66BE-4ACB-4092-99B0-32CA36793014}" srcOrd="0" destOrd="1" presId="urn:microsoft.com/office/officeart/2005/8/layout/hList1"/>
    <dgm:cxn modelId="{D7A3A83B-421D-486D-A6E9-9B540DFA7A9C}" srcId="{43EBF865-3D5F-4D40-AFFA-AE75550D2089}" destId="{B6C2455B-F725-4E73-A6D5-299D567BB5DB}" srcOrd="5" destOrd="0" parTransId="{0912CE89-BD87-4CDF-AF2E-E700246C448C}" sibTransId="{E39FC28A-7DBF-4221-9F0E-3CA217ACA543}"/>
    <dgm:cxn modelId="{FF18EED7-3C24-4326-B087-AF1A48E0312F}" srcId="{43EBF865-3D5F-4D40-AFFA-AE75550D2089}" destId="{E0173069-56C9-4EA7-BEE5-5B5E5F3A55E3}" srcOrd="4" destOrd="0" parTransId="{D2EC2950-67F8-4C0A-837C-1CC20FC47BE2}" sibTransId="{CD8FE138-D17F-431A-9FB4-950A4F85CD40}"/>
    <dgm:cxn modelId="{5421ECB9-E81C-4160-96E2-F1440AD002CD}" srcId="{D080290B-476F-44EC-828E-D83479590880}" destId="{0FCAA700-1F55-4392-AA68-25A410F1B40E}" srcOrd="2" destOrd="0" parTransId="{975B1948-C6D2-4514-9869-5AD598C1C7B9}" sibTransId="{A8783246-5CD2-4785-A225-88322550E653}"/>
    <dgm:cxn modelId="{73845175-D0AC-48FC-8C47-C6F1FF54B53E}" srcId="{D5A9C081-8F5D-4C0E-A08E-AB60A9CB0F55}" destId="{D080290B-476F-44EC-828E-D83479590880}" srcOrd="0" destOrd="0" parTransId="{DB42022A-0906-4C7D-87AB-DDECF1BE2E9A}" sibTransId="{FE41A497-E944-48B8-B2DB-68B57FA11D89}"/>
    <dgm:cxn modelId="{625DD1B5-8430-4221-9B82-78074D746D57}" type="presOf" srcId="{0FCAA700-1F55-4392-AA68-25A410F1B40E}" destId="{A77C66BE-4ACB-4092-99B0-32CA36793014}" srcOrd="0" destOrd="2" presId="urn:microsoft.com/office/officeart/2005/8/layout/hList1"/>
    <dgm:cxn modelId="{393B4306-4C34-41BB-AFEF-FCADBD935869}" type="presOf" srcId="{E0173069-56C9-4EA7-BEE5-5B5E5F3A55E3}" destId="{2978178F-7F32-41C2-A7BB-56F0AD9499F9}" srcOrd="0" destOrd="4" presId="urn:microsoft.com/office/officeart/2005/8/layout/hList1"/>
    <dgm:cxn modelId="{B730520E-F7AD-43C0-A682-1276C4FAD5C9}" srcId="{43EBF865-3D5F-4D40-AFFA-AE75550D2089}" destId="{7D6113BA-35CD-4851-A2C2-9EA41493C192}" srcOrd="0" destOrd="0" parTransId="{815A7DB5-C5F6-49FB-AFBE-1EB0698C83C4}" sibTransId="{BF76F92B-BE37-438B-A490-C15FA49B7A79}"/>
    <dgm:cxn modelId="{A47D4B57-1218-4266-B821-042257C938B8}" type="presParOf" srcId="{8064AF22-A205-4B43-9F55-67A8178457C0}" destId="{DE28A97F-29D7-4B30-B6E2-891A9430D922}" srcOrd="0" destOrd="0" presId="urn:microsoft.com/office/officeart/2005/8/layout/hList1"/>
    <dgm:cxn modelId="{756749A5-E7A5-43BF-916E-60059D1B3F45}" type="presParOf" srcId="{DE28A97F-29D7-4B30-B6E2-891A9430D922}" destId="{79D0D9A1-CE54-4C0D-AEC4-84FAAE8A7970}" srcOrd="0" destOrd="0" presId="urn:microsoft.com/office/officeart/2005/8/layout/hList1"/>
    <dgm:cxn modelId="{C421ECA5-1642-457F-BDF6-14858609CCE6}" type="presParOf" srcId="{DE28A97F-29D7-4B30-B6E2-891A9430D922}" destId="{A77C66BE-4ACB-4092-99B0-32CA36793014}" srcOrd="1" destOrd="0" presId="urn:microsoft.com/office/officeart/2005/8/layout/hList1"/>
    <dgm:cxn modelId="{FF9DAC41-9F4B-436E-A2D1-971B9BED5AD8}" type="presParOf" srcId="{8064AF22-A205-4B43-9F55-67A8178457C0}" destId="{326735A8-8D4B-4C48-B612-04BF4A51B5EC}" srcOrd="1" destOrd="0" presId="urn:microsoft.com/office/officeart/2005/8/layout/hList1"/>
    <dgm:cxn modelId="{CE5CBDDF-0AB6-42D0-B680-85CBB55198E5}" type="presParOf" srcId="{8064AF22-A205-4B43-9F55-67A8178457C0}" destId="{388AC8C4-2311-4D0D-9E29-393F695C2549}" srcOrd="2" destOrd="0" presId="urn:microsoft.com/office/officeart/2005/8/layout/hList1"/>
    <dgm:cxn modelId="{1FCCD1C6-0382-4689-9C9A-C900C4D8A362}" type="presParOf" srcId="{388AC8C4-2311-4D0D-9E29-393F695C2549}" destId="{39F0274F-4202-4DEF-86D5-D801E0A195F1}" srcOrd="0" destOrd="0" presId="urn:microsoft.com/office/officeart/2005/8/layout/hList1"/>
    <dgm:cxn modelId="{EE61FA81-A7CC-459D-85DB-D5F2FA024F39}" type="presParOf" srcId="{388AC8C4-2311-4D0D-9E29-393F695C2549}" destId="{2978178F-7F32-41C2-A7BB-56F0AD9499F9}"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A9C081-8F5D-4C0E-A08E-AB60A9CB0F55}"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MX"/>
        </a:p>
      </dgm:t>
    </dgm:pt>
    <dgm:pt modelId="{D080290B-476F-44EC-828E-D83479590880}">
      <dgm:prSet phldrT="[Texto]"/>
      <dgm:spPr/>
      <dgm:t>
        <a:bodyPr/>
        <a:lstStyle/>
        <a:p>
          <a:r>
            <a:rPr lang="es-MX" dirty="0" smtClean="0"/>
            <a:t>2.2.1. Historia de la recuperación post desastre en Chiapas.</a:t>
          </a:r>
          <a:endParaRPr lang="es-MX" dirty="0"/>
        </a:p>
      </dgm:t>
    </dgm:pt>
    <dgm:pt modelId="{DB42022A-0906-4C7D-87AB-DDECF1BE2E9A}" type="parTrans" cxnId="{73845175-D0AC-48FC-8C47-C6F1FF54B53E}">
      <dgm:prSet/>
      <dgm:spPr/>
      <dgm:t>
        <a:bodyPr/>
        <a:lstStyle/>
        <a:p>
          <a:endParaRPr lang="es-MX"/>
        </a:p>
      </dgm:t>
    </dgm:pt>
    <dgm:pt modelId="{FE41A497-E944-48B8-B2DB-68B57FA11D89}" type="sibTrans" cxnId="{73845175-D0AC-48FC-8C47-C6F1FF54B53E}">
      <dgm:prSet/>
      <dgm:spPr/>
      <dgm:t>
        <a:bodyPr/>
        <a:lstStyle/>
        <a:p>
          <a:endParaRPr lang="es-MX"/>
        </a:p>
      </dgm:t>
    </dgm:pt>
    <dgm:pt modelId="{4275B1B5-3EFC-4550-AB22-5957E4A017D7}">
      <dgm:prSet phldrT="[Texto]"/>
      <dgm:spPr/>
      <dgm:t>
        <a:bodyPr/>
        <a:lstStyle/>
        <a:p>
          <a:r>
            <a:rPr lang="es-MX" dirty="0" smtClean="0"/>
            <a:t>Constitución PEUM</a:t>
          </a:r>
          <a:endParaRPr lang="es-MX" dirty="0"/>
        </a:p>
      </dgm:t>
    </dgm:pt>
    <dgm:pt modelId="{E8BC755B-45CE-4DE5-86B9-1E543707A6A7}" type="parTrans" cxnId="{CD5813AA-D32C-481D-BA8A-477D76480A77}">
      <dgm:prSet/>
      <dgm:spPr/>
      <dgm:t>
        <a:bodyPr/>
        <a:lstStyle/>
        <a:p>
          <a:endParaRPr lang="es-MX"/>
        </a:p>
      </dgm:t>
    </dgm:pt>
    <dgm:pt modelId="{BDDD7157-3E6B-4021-9A67-FB4C2AFCB161}" type="sibTrans" cxnId="{CD5813AA-D32C-481D-BA8A-477D76480A77}">
      <dgm:prSet/>
      <dgm:spPr/>
      <dgm:t>
        <a:bodyPr/>
        <a:lstStyle/>
        <a:p>
          <a:endParaRPr lang="es-MX"/>
        </a:p>
      </dgm:t>
    </dgm:pt>
    <dgm:pt modelId="{E54BAACE-F0A4-486E-9C45-E0E80A1DCC29}">
      <dgm:prSet phldrT="[Texto]"/>
      <dgm:spPr/>
      <dgm:t>
        <a:bodyPr/>
        <a:lstStyle/>
        <a:p>
          <a:r>
            <a:rPr lang="es-MX" dirty="0" smtClean="0"/>
            <a:t>LGPC</a:t>
          </a:r>
          <a:endParaRPr lang="es-MX" dirty="0"/>
        </a:p>
      </dgm:t>
    </dgm:pt>
    <dgm:pt modelId="{FC84072F-84BE-4FF7-80B4-B3B1E5202EB3}" type="parTrans" cxnId="{4F549B05-379B-4F6E-8046-4A6E14124F0A}">
      <dgm:prSet/>
      <dgm:spPr/>
      <dgm:t>
        <a:bodyPr/>
        <a:lstStyle/>
        <a:p>
          <a:endParaRPr lang="es-MX"/>
        </a:p>
      </dgm:t>
    </dgm:pt>
    <dgm:pt modelId="{153F2A51-BD21-442E-AD42-662294DAACD4}" type="sibTrans" cxnId="{4F549B05-379B-4F6E-8046-4A6E14124F0A}">
      <dgm:prSet/>
      <dgm:spPr/>
      <dgm:t>
        <a:bodyPr/>
        <a:lstStyle/>
        <a:p>
          <a:endParaRPr lang="es-MX"/>
        </a:p>
      </dgm:t>
    </dgm:pt>
    <dgm:pt modelId="{43EBF865-3D5F-4D40-AFFA-AE75550D2089}">
      <dgm:prSet phldrT="[Texto]"/>
      <dgm:spPr/>
      <dgm:t>
        <a:bodyPr/>
        <a:lstStyle/>
        <a:p>
          <a:r>
            <a:rPr lang="es-MX" dirty="0" smtClean="0"/>
            <a:t>2.2.2. Historia de la reconstrucción post desastre en México.</a:t>
          </a:r>
          <a:endParaRPr lang="es-MX" dirty="0">
            <a:latin typeface="Times New Roman" panose="02020603050405020304" pitchFamily="18" charset="0"/>
            <a:ea typeface="Calibri" panose="020F0502020204030204" pitchFamily="34" charset="0"/>
            <a:cs typeface="Times New Roman" panose="02020603050405020304" pitchFamily="18" charset="0"/>
          </a:endParaRPr>
        </a:p>
      </dgm:t>
    </dgm:pt>
    <dgm:pt modelId="{F56F10C1-864C-484F-A2D0-AC602701AD07}" type="parTrans" cxnId="{FD5066EF-B4FD-40C3-87BE-E3EFBCA2676E}">
      <dgm:prSet/>
      <dgm:spPr/>
      <dgm:t>
        <a:bodyPr/>
        <a:lstStyle/>
        <a:p>
          <a:endParaRPr lang="es-MX"/>
        </a:p>
      </dgm:t>
    </dgm:pt>
    <dgm:pt modelId="{87876B02-E621-4D35-829E-A888E2FDBFF3}" type="sibTrans" cxnId="{FD5066EF-B4FD-40C3-87BE-E3EFBCA2676E}">
      <dgm:prSet/>
      <dgm:spPr/>
      <dgm:t>
        <a:bodyPr/>
        <a:lstStyle/>
        <a:p>
          <a:endParaRPr lang="es-MX"/>
        </a:p>
      </dgm:t>
    </dgm:pt>
    <dgm:pt modelId="{7D6113BA-35CD-4851-A2C2-9EA41493C192}">
      <dgm:prSet phldrT="[Texto]"/>
      <dgm:spPr/>
      <dgm:t>
        <a:bodyPr/>
        <a:lstStyle/>
        <a:p>
          <a:r>
            <a:rPr lang="es-MX" dirty="0" smtClean="0"/>
            <a:t>Constitución PEUM</a:t>
          </a:r>
          <a:endParaRPr lang="es-MX" dirty="0"/>
        </a:p>
      </dgm:t>
    </dgm:pt>
    <dgm:pt modelId="{815A7DB5-C5F6-49FB-AFBE-1EB0698C83C4}" type="parTrans" cxnId="{B730520E-F7AD-43C0-A682-1276C4FAD5C9}">
      <dgm:prSet/>
      <dgm:spPr/>
      <dgm:t>
        <a:bodyPr/>
        <a:lstStyle/>
        <a:p>
          <a:endParaRPr lang="es-MX"/>
        </a:p>
      </dgm:t>
    </dgm:pt>
    <dgm:pt modelId="{BF76F92B-BE37-438B-A490-C15FA49B7A79}" type="sibTrans" cxnId="{B730520E-F7AD-43C0-A682-1276C4FAD5C9}">
      <dgm:prSet/>
      <dgm:spPr/>
      <dgm:t>
        <a:bodyPr/>
        <a:lstStyle/>
        <a:p>
          <a:endParaRPr lang="es-MX"/>
        </a:p>
      </dgm:t>
    </dgm:pt>
    <dgm:pt modelId="{0FCAA700-1F55-4392-AA68-25A410F1B40E}">
      <dgm:prSet phldrT="[Texto]"/>
      <dgm:spPr/>
      <dgm:t>
        <a:bodyPr/>
        <a:lstStyle/>
        <a:p>
          <a:r>
            <a:rPr lang="es-MX" dirty="0" smtClean="0"/>
            <a:t>LEPC</a:t>
          </a:r>
          <a:endParaRPr lang="es-MX" dirty="0"/>
        </a:p>
      </dgm:t>
    </dgm:pt>
    <dgm:pt modelId="{975B1948-C6D2-4514-9869-5AD598C1C7B9}" type="parTrans" cxnId="{5421ECB9-E81C-4160-96E2-F1440AD002CD}">
      <dgm:prSet/>
      <dgm:spPr/>
      <dgm:t>
        <a:bodyPr/>
        <a:lstStyle/>
        <a:p>
          <a:endParaRPr lang="es-MX"/>
        </a:p>
      </dgm:t>
    </dgm:pt>
    <dgm:pt modelId="{A8783246-5CD2-4785-A225-88322550E653}" type="sibTrans" cxnId="{5421ECB9-E81C-4160-96E2-F1440AD002CD}">
      <dgm:prSet/>
      <dgm:spPr/>
      <dgm:t>
        <a:bodyPr/>
        <a:lstStyle/>
        <a:p>
          <a:endParaRPr lang="es-MX"/>
        </a:p>
      </dgm:t>
    </dgm:pt>
    <dgm:pt modelId="{1AE54CA5-533B-4FCC-B4FD-F02B35836E8A}">
      <dgm:prSet phldrT="[Texto]"/>
      <dgm:spPr/>
      <dgm:t>
        <a:bodyPr/>
        <a:lstStyle/>
        <a:p>
          <a:r>
            <a:rPr lang="es-MX" dirty="0" smtClean="0"/>
            <a:t>REGLAS FONDEN</a:t>
          </a:r>
          <a:endParaRPr lang="es-MX" dirty="0"/>
        </a:p>
      </dgm:t>
    </dgm:pt>
    <dgm:pt modelId="{2AEE5EAC-DCBE-43FE-ADA9-127A4CF29E74}" type="parTrans" cxnId="{73E9AC2D-1317-44F8-B51E-3C6AC9ECF0DD}">
      <dgm:prSet/>
      <dgm:spPr/>
      <dgm:t>
        <a:bodyPr/>
        <a:lstStyle/>
        <a:p>
          <a:endParaRPr lang="es-MX"/>
        </a:p>
      </dgm:t>
    </dgm:pt>
    <dgm:pt modelId="{2D67D4E8-3AC5-4841-8B66-4ED74557C334}" type="sibTrans" cxnId="{73E9AC2D-1317-44F8-B51E-3C6AC9ECF0DD}">
      <dgm:prSet/>
      <dgm:spPr/>
      <dgm:t>
        <a:bodyPr/>
        <a:lstStyle/>
        <a:p>
          <a:endParaRPr lang="es-MX"/>
        </a:p>
      </dgm:t>
    </dgm:pt>
    <dgm:pt modelId="{A4873F19-26E6-4F22-B9E0-38C1DDCBECED}">
      <dgm:prSet phldrT="[Texto]"/>
      <dgm:spPr/>
      <dgm:t>
        <a:bodyPr/>
        <a:lstStyle/>
        <a:p>
          <a:r>
            <a:rPr lang="es-MX" dirty="0" smtClean="0"/>
            <a:t>LINEAMIENTOS FONDEN</a:t>
          </a:r>
          <a:endParaRPr lang="es-MX" dirty="0"/>
        </a:p>
      </dgm:t>
    </dgm:pt>
    <dgm:pt modelId="{12E781FD-5732-4FC1-B57B-0E57783E88DC}" type="parTrans" cxnId="{E4C74216-BC19-448C-A9CC-5D62C3A1B623}">
      <dgm:prSet/>
      <dgm:spPr/>
      <dgm:t>
        <a:bodyPr/>
        <a:lstStyle/>
        <a:p>
          <a:endParaRPr lang="es-MX"/>
        </a:p>
      </dgm:t>
    </dgm:pt>
    <dgm:pt modelId="{883D203C-095D-4109-8629-7DF4EF795708}" type="sibTrans" cxnId="{E4C74216-BC19-448C-A9CC-5D62C3A1B623}">
      <dgm:prSet/>
      <dgm:spPr/>
      <dgm:t>
        <a:bodyPr/>
        <a:lstStyle/>
        <a:p>
          <a:endParaRPr lang="es-MX"/>
        </a:p>
      </dgm:t>
    </dgm:pt>
    <dgm:pt modelId="{EF759470-918E-4D5F-9097-3389EBA32567}">
      <dgm:prSet phldrT="[Texto]"/>
      <dgm:spPr/>
      <dgm:t>
        <a:bodyPr/>
        <a:lstStyle/>
        <a:p>
          <a:r>
            <a:rPr lang="es-MX" dirty="0" smtClean="0"/>
            <a:t>REGLAS FOGIRD</a:t>
          </a:r>
          <a:endParaRPr lang="es-MX" dirty="0"/>
        </a:p>
      </dgm:t>
    </dgm:pt>
    <dgm:pt modelId="{062BCDF2-7EEA-43E2-80F4-C1340E60B2B1}" type="parTrans" cxnId="{B259DC05-225E-420F-A1B4-EE4E5178241A}">
      <dgm:prSet/>
      <dgm:spPr/>
      <dgm:t>
        <a:bodyPr/>
        <a:lstStyle/>
        <a:p>
          <a:endParaRPr lang="es-MX"/>
        </a:p>
      </dgm:t>
    </dgm:pt>
    <dgm:pt modelId="{040AC9D2-005D-4A2C-8AF0-DE0173FAA957}" type="sibTrans" cxnId="{B259DC05-225E-420F-A1B4-EE4E5178241A}">
      <dgm:prSet/>
      <dgm:spPr/>
      <dgm:t>
        <a:bodyPr/>
        <a:lstStyle/>
        <a:p>
          <a:endParaRPr lang="es-MX"/>
        </a:p>
      </dgm:t>
    </dgm:pt>
    <dgm:pt modelId="{B26084FC-AB6E-4E54-894A-FC0749BF85AE}">
      <dgm:prSet/>
      <dgm:spPr/>
      <dgm:t>
        <a:bodyPr/>
        <a:lstStyle/>
        <a:p>
          <a:r>
            <a:rPr lang="es-MX" dirty="0" smtClean="0"/>
            <a:t>LGPC</a:t>
          </a:r>
          <a:endParaRPr lang="es-MX" dirty="0"/>
        </a:p>
      </dgm:t>
    </dgm:pt>
    <dgm:pt modelId="{6C6628D6-32DB-46CB-B692-64C283AA8F8E}" type="parTrans" cxnId="{91897641-444D-4A18-9697-008B3E8B3321}">
      <dgm:prSet/>
      <dgm:spPr/>
      <dgm:t>
        <a:bodyPr/>
        <a:lstStyle/>
        <a:p>
          <a:endParaRPr lang="es-MX"/>
        </a:p>
      </dgm:t>
    </dgm:pt>
    <dgm:pt modelId="{C6547441-9C48-4E90-9FB2-9F413B5D7B65}" type="sibTrans" cxnId="{91897641-444D-4A18-9697-008B3E8B3321}">
      <dgm:prSet/>
      <dgm:spPr/>
      <dgm:t>
        <a:bodyPr/>
        <a:lstStyle/>
        <a:p>
          <a:endParaRPr lang="es-MX"/>
        </a:p>
      </dgm:t>
    </dgm:pt>
    <dgm:pt modelId="{8B6353E7-84C3-4301-9670-4736669832B1}">
      <dgm:prSet/>
      <dgm:spPr/>
      <dgm:t>
        <a:bodyPr/>
        <a:lstStyle/>
        <a:p>
          <a:r>
            <a:rPr lang="es-MX" smtClean="0"/>
            <a:t>LEPC</a:t>
          </a:r>
          <a:endParaRPr lang="es-MX" dirty="0"/>
        </a:p>
      </dgm:t>
    </dgm:pt>
    <dgm:pt modelId="{852DAF7F-7C84-4CA3-98A1-714DCB430BB8}" type="parTrans" cxnId="{D08CA3A8-67EA-4BC9-9B37-E95B920DFBB9}">
      <dgm:prSet/>
      <dgm:spPr/>
      <dgm:t>
        <a:bodyPr/>
        <a:lstStyle/>
        <a:p>
          <a:endParaRPr lang="es-MX"/>
        </a:p>
      </dgm:t>
    </dgm:pt>
    <dgm:pt modelId="{19D4115B-E70E-4A63-8589-825C8605BB6B}" type="sibTrans" cxnId="{D08CA3A8-67EA-4BC9-9B37-E95B920DFBB9}">
      <dgm:prSet/>
      <dgm:spPr/>
      <dgm:t>
        <a:bodyPr/>
        <a:lstStyle/>
        <a:p>
          <a:endParaRPr lang="es-MX"/>
        </a:p>
      </dgm:t>
    </dgm:pt>
    <dgm:pt modelId="{7D66916C-B5AD-4930-9F4C-4BEC4D3D274E}">
      <dgm:prSet/>
      <dgm:spPr/>
      <dgm:t>
        <a:bodyPr/>
        <a:lstStyle/>
        <a:p>
          <a:r>
            <a:rPr lang="es-MX" smtClean="0"/>
            <a:t>REGLAS FONDEN</a:t>
          </a:r>
          <a:endParaRPr lang="es-MX" dirty="0"/>
        </a:p>
      </dgm:t>
    </dgm:pt>
    <dgm:pt modelId="{5CEF721D-88FC-4F35-873A-05586D9A8E92}" type="parTrans" cxnId="{ECA59A89-DCC1-4B6E-BDE1-B665DA2D191B}">
      <dgm:prSet/>
      <dgm:spPr/>
      <dgm:t>
        <a:bodyPr/>
        <a:lstStyle/>
        <a:p>
          <a:endParaRPr lang="es-MX"/>
        </a:p>
      </dgm:t>
    </dgm:pt>
    <dgm:pt modelId="{DD4D5563-F041-40F5-92F6-65863393FA2E}" type="sibTrans" cxnId="{ECA59A89-DCC1-4B6E-BDE1-B665DA2D191B}">
      <dgm:prSet/>
      <dgm:spPr/>
      <dgm:t>
        <a:bodyPr/>
        <a:lstStyle/>
        <a:p>
          <a:endParaRPr lang="es-MX"/>
        </a:p>
      </dgm:t>
    </dgm:pt>
    <dgm:pt modelId="{26542C4D-AEE1-4263-93C5-F5518F41E4F5}">
      <dgm:prSet/>
      <dgm:spPr/>
      <dgm:t>
        <a:bodyPr/>
        <a:lstStyle/>
        <a:p>
          <a:r>
            <a:rPr lang="es-MX" smtClean="0"/>
            <a:t>LINEAMIENTOS FONDEN</a:t>
          </a:r>
          <a:endParaRPr lang="es-MX" dirty="0"/>
        </a:p>
      </dgm:t>
    </dgm:pt>
    <dgm:pt modelId="{F2F1D96C-8D24-4FA3-A014-14D8862B3E91}" type="parTrans" cxnId="{88F358A6-3B35-464F-9FDE-8B5A7935674E}">
      <dgm:prSet/>
      <dgm:spPr/>
      <dgm:t>
        <a:bodyPr/>
        <a:lstStyle/>
        <a:p>
          <a:endParaRPr lang="es-MX"/>
        </a:p>
      </dgm:t>
    </dgm:pt>
    <dgm:pt modelId="{873F8869-F173-436E-8BFC-35ED74CF2F09}" type="sibTrans" cxnId="{88F358A6-3B35-464F-9FDE-8B5A7935674E}">
      <dgm:prSet/>
      <dgm:spPr/>
      <dgm:t>
        <a:bodyPr/>
        <a:lstStyle/>
        <a:p>
          <a:endParaRPr lang="es-MX"/>
        </a:p>
      </dgm:t>
    </dgm:pt>
    <dgm:pt modelId="{7E104668-B305-4C36-9DDC-3C0B9FC5218B}">
      <dgm:prSet/>
      <dgm:spPr/>
      <dgm:t>
        <a:bodyPr/>
        <a:lstStyle/>
        <a:p>
          <a:r>
            <a:rPr lang="es-MX" dirty="0" smtClean="0"/>
            <a:t>REGLAS FOGIRD</a:t>
          </a:r>
          <a:endParaRPr lang="es-MX" dirty="0"/>
        </a:p>
      </dgm:t>
    </dgm:pt>
    <dgm:pt modelId="{4ACBFD4D-7156-4979-AAB3-1105F8ED003D}" type="parTrans" cxnId="{7FDFB412-E365-4C0E-9E39-E9E56C1D0180}">
      <dgm:prSet/>
      <dgm:spPr/>
      <dgm:t>
        <a:bodyPr/>
        <a:lstStyle/>
        <a:p>
          <a:endParaRPr lang="es-MX"/>
        </a:p>
      </dgm:t>
    </dgm:pt>
    <dgm:pt modelId="{7AA9D679-62AA-40A8-98CE-A359ABE2CE03}" type="sibTrans" cxnId="{7FDFB412-E365-4C0E-9E39-E9E56C1D0180}">
      <dgm:prSet/>
      <dgm:spPr/>
      <dgm:t>
        <a:bodyPr/>
        <a:lstStyle/>
        <a:p>
          <a:endParaRPr lang="es-MX"/>
        </a:p>
      </dgm:t>
    </dgm:pt>
    <dgm:pt modelId="{8064AF22-A205-4B43-9F55-67A8178457C0}" type="pres">
      <dgm:prSet presAssocID="{D5A9C081-8F5D-4C0E-A08E-AB60A9CB0F55}" presName="Name0" presStyleCnt="0">
        <dgm:presLayoutVars>
          <dgm:dir/>
          <dgm:animLvl val="lvl"/>
          <dgm:resizeHandles val="exact"/>
        </dgm:presLayoutVars>
      </dgm:prSet>
      <dgm:spPr/>
      <dgm:t>
        <a:bodyPr/>
        <a:lstStyle/>
        <a:p>
          <a:endParaRPr lang="es-MX"/>
        </a:p>
      </dgm:t>
    </dgm:pt>
    <dgm:pt modelId="{DE28A97F-29D7-4B30-B6E2-891A9430D922}" type="pres">
      <dgm:prSet presAssocID="{D080290B-476F-44EC-828E-D83479590880}" presName="composite" presStyleCnt="0"/>
      <dgm:spPr/>
    </dgm:pt>
    <dgm:pt modelId="{79D0D9A1-CE54-4C0D-AEC4-84FAAE8A7970}" type="pres">
      <dgm:prSet presAssocID="{D080290B-476F-44EC-828E-D83479590880}" presName="parTx" presStyleLbl="alignNode1" presStyleIdx="0" presStyleCnt="2">
        <dgm:presLayoutVars>
          <dgm:chMax val="0"/>
          <dgm:chPref val="0"/>
          <dgm:bulletEnabled val="1"/>
        </dgm:presLayoutVars>
      </dgm:prSet>
      <dgm:spPr/>
      <dgm:t>
        <a:bodyPr/>
        <a:lstStyle/>
        <a:p>
          <a:endParaRPr lang="es-MX"/>
        </a:p>
      </dgm:t>
    </dgm:pt>
    <dgm:pt modelId="{A77C66BE-4ACB-4092-99B0-32CA36793014}" type="pres">
      <dgm:prSet presAssocID="{D080290B-476F-44EC-828E-D83479590880}" presName="desTx" presStyleLbl="alignAccFollowNode1" presStyleIdx="0" presStyleCnt="2">
        <dgm:presLayoutVars>
          <dgm:bulletEnabled val="1"/>
        </dgm:presLayoutVars>
      </dgm:prSet>
      <dgm:spPr/>
      <dgm:t>
        <a:bodyPr/>
        <a:lstStyle/>
        <a:p>
          <a:endParaRPr lang="es-MX"/>
        </a:p>
      </dgm:t>
    </dgm:pt>
    <dgm:pt modelId="{326735A8-8D4B-4C48-B612-04BF4A51B5EC}" type="pres">
      <dgm:prSet presAssocID="{FE41A497-E944-48B8-B2DB-68B57FA11D89}" presName="space" presStyleCnt="0"/>
      <dgm:spPr/>
    </dgm:pt>
    <dgm:pt modelId="{388AC8C4-2311-4D0D-9E29-393F695C2549}" type="pres">
      <dgm:prSet presAssocID="{43EBF865-3D5F-4D40-AFFA-AE75550D2089}" presName="composite" presStyleCnt="0"/>
      <dgm:spPr/>
    </dgm:pt>
    <dgm:pt modelId="{39F0274F-4202-4DEF-86D5-D801E0A195F1}" type="pres">
      <dgm:prSet presAssocID="{43EBF865-3D5F-4D40-AFFA-AE75550D2089}" presName="parTx" presStyleLbl="alignNode1" presStyleIdx="1" presStyleCnt="2">
        <dgm:presLayoutVars>
          <dgm:chMax val="0"/>
          <dgm:chPref val="0"/>
          <dgm:bulletEnabled val="1"/>
        </dgm:presLayoutVars>
      </dgm:prSet>
      <dgm:spPr/>
      <dgm:t>
        <a:bodyPr/>
        <a:lstStyle/>
        <a:p>
          <a:endParaRPr lang="es-MX"/>
        </a:p>
      </dgm:t>
    </dgm:pt>
    <dgm:pt modelId="{2978178F-7F32-41C2-A7BB-56F0AD9499F9}" type="pres">
      <dgm:prSet presAssocID="{43EBF865-3D5F-4D40-AFFA-AE75550D2089}" presName="desTx" presStyleLbl="alignAccFollowNode1" presStyleIdx="1" presStyleCnt="2" custLinFactNeighborY="652">
        <dgm:presLayoutVars>
          <dgm:bulletEnabled val="1"/>
        </dgm:presLayoutVars>
      </dgm:prSet>
      <dgm:spPr/>
      <dgm:t>
        <a:bodyPr/>
        <a:lstStyle/>
        <a:p>
          <a:endParaRPr lang="es-MX"/>
        </a:p>
      </dgm:t>
    </dgm:pt>
  </dgm:ptLst>
  <dgm:cxnLst>
    <dgm:cxn modelId="{3B34BB7A-14AA-44D4-A291-95A9F882A1CC}" type="presOf" srcId="{0FCAA700-1F55-4392-AA68-25A410F1B40E}" destId="{A77C66BE-4ACB-4092-99B0-32CA36793014}" srcOrd="0" destOrd="2" presId="urn:microsoft.com/office/officeart/2005/8/layout/hList1"/>
    <dgm:cxn modelId="{42608EAA-4206-4C50-9E10-044858E488A3}" type="presOf" srcId="{E54BAACE-F0A4-486E-9C45-E0E80A1DCC29}" destId="{A77C66BE-4ACB-4092-99B0-32CA36793014}" srcOrd="0" destOrd="1" presId="urn:microsoft.com/office/officeart/2005/8/layout/hList1"/>
    <dgm:cxn modelId="{4F549B05-379B-4F6E-8046-4A6E14124F0A}" srcId="{D080290B-476F-44EC-828E-D83479590880}" destId="{E54BAACE-F0A4-486E-9C45-E0E80A1DCC29}" srcOrd="1" destOrd="0" parTransId="{FC84072F-84BE-4FF7-80B4-B3B1E5202EB3}" sibTransId="{153F2A51-BD21-442E-AD42-662294DAACD4}"/>
    <dgm:cxn modelId="{BDF4C7CC-25C6-42C0-9AD8-F8EF1C6D7932}" type="presOf" srcId="{43EBF865-3D5F-4D40-AFFA-AE75550D2089}" destId="{39F0274F-4202-4DEF-86D5-D801E0A195F1}" srcOrd="0" destOrd="0" presId="urn:microsoft.com/office/officeart/2005/8/layout/hList1"/>
    <dgm:cxn modelId="{B259DC05-225E-420F-A1B4-EE4E5178241A}" srcId="{D080290B-476F-44EC-828E-D83479590880}" destId="{EF759470-918E-4D5F-9097-3389EBA32567}" srcOrd="5" destOrd="0" parTransId="{062BCDF2-7EEA-43E2-80F4-C1340E60B2B1}" sibTransId="{040AC9D2-005D-4A2C-8AF0-DE0173FAA957}"/>
    <dgm:cxn modelId="{88F358A6-3B35-464F-9FDE-8B5A7935674E}" srcId="{43EBF865-3D5F-4D40-AFFA-AE75550D2089}" destId="{26542C4D-AEE1-4263-93C5-F5518F41E4F5}" srcOrd="4" destOrd="0" parTransId="{F2F1D96C-8D24-4FA3-A014-14D8862B3E91}" sibTransId="{873F8869-F173-436E-8BFC-35ED74CF2F09}"/>
    <dgm:cxn modelId="{CD5813AA-D32C-481D-BA8A-477D76480A77}" srcId="{D080290B-476F-44EC-828E-D83479590880}" destId="{4275B1B5-3EFC-4550-AB22-5957E4A017D7}" srcOrd="0" destOrd="0" parTransId="{E8BC755B-45CE-4DE5-86B9-1E543707A6A7}" sibTransId="{BDDD7157-3E6B-4021-9A67-FB4C2AFCB161}"/>
    <dgm:cxn modelId="{7FDFB412-E365-4C0E-9E39-E9E56C1D0180}" srcId="{43EBF865-3D5F-4D40-AFFA-AE75550D2089}" destId="{7E104668-B305-4C36-9DDC-3C0B9FC5218B}" srcOrd="5" destOrd="0" parTransId="{4ACBFD4D-7156-4979-AAB3-1105F8ED003D}" sibTransId="{7AA9D679-62AA-40A8-98CE-A359ABE2CE03}"/>
    <dgm:cxn modelId="{FD5066EF-B4FD-40C3-87BE-E3EFBCA2676E}" srcId="{D5A9C081-8F5D-4C0E-A08E-AB60A9CB0F55}" destId="{43EBF865-3D5F-4D40-AFFA-AE75550D2089}" srcOrd="1" destOrd="0" parTransId="{F56F10C1-864C-484F-A2D0-AC602701AD07}" sibTransId="{87876B02-E621-4D35-829E-A888E2FDBFF3}"/>
    <dgm:cxn modelId="{8759083C-CC51-4E40-87D9-8256BB854B9B}" type="presOf" srcId="{7D66916C-B5AD-4930-9F4C-4BEC4D3D274E}" destId="{2978178F-7F32-41C2-A7BB-56F0AD9499F9}" srcOrd="0" destOrd="3" presId="urn:microsoft.com/office/officeart/2005/8/layout/hList1"/>
    <dgm:cxn modelId="{E623755E-1597-4609-B43D-66970D2EA562}" type="presOf" srcId="{EF759470-918E-4D5F-9097-3389EBA32567}" destId="{A77C66BE-4ACB-4092-99B0-32CA36793014}" srcOrd="0" destOrd="5" presId="urn:microsoft.com/office/officeart/2005/8/layout/hList1"/>
    <dgm:cxn modelId="{565B2B4F-62F7-41B9-A3A3-4F5EB666B31F}" type="presOf" srcId="{A4873F19-26E6-4F22-B9E0-38C1DDCBECED}" destId="{A77C66BE-4ACB-4092-99B0-32CA36793014}" srcOrd="0" destOrd="4" presId="urn:microsoft.com/office/officeart/2005/8/layout/hList1"/>
    <dgm:cxn modelId="{1FFC09AF-DC5F-4715-A9E2-3063C1EB238D}" type="presOf" srcId="{4275B1B5-3EFC-4550-AB22-5957E4A017D7}" destId="{A77C66BE-4ACB-4092-99B0-32CA36793014}" srcOrd="0" destOrd="0" presId="urn:microsoft.com/office/officeart/2005/8/layout/hList1"/>
    <dgm:cxn modelId="{73E9AC2D-1317-44F8-B51E-3C6AC9ECF0DD}" srcId="{D080290B-476F-44EC-828E-D83479590880}" destId="{1AE54CA5-533B-4FCC-B4FD-F02B35836E8A}" srcOrd="3" destOrd="0" parTransId="{2AEE5EAC-DCBE-43FE-ADA9-127A4CF29E74}" sibTransId="{2D67D4E8-3AC5-4841-8B66-4ED74557C334}"/>
    <dgm:cxn modelId="{18266CBA-B9AE-4FD1-BEB8-01E016F2F238}" type="presOf" srcId="{1AE54CA5-533B-4FCC-B4FD-F02B35836E8A}" destId="{A77C66BE-4ACB-4092-99B0-32CA36793014}" srcOrd="0" destOrd="3" presId="urn:microsoft.com/office/officeart/2005/8/layout/hList1"/>
    <dgm:cxn modelId="{EA3B1A49-EC88-4D3A-A92F-313DB88D83D5}" type="presOf" srcId="{7D6113BA-35CD-4851-A2C2-9EA41493C192}" destId="{2978178F-7F32-41C2-A7BB-56F0AD9499F9}" srcOrd="0" destOrd="0" presId="urn:microsoft.com/office/officeart/2005/8/layout/hList1"/>
    <dgm:cxn modelId="{ECA59A89-DCC1-4B6E-BDE1-B665DA2D191B}" srcId="{43EBF865-3D5F-4D40-AFFA-AE75550D2089}" destId="{7D66916C-B5AD-4930-9F4C-4BEC4D3D274E}" srcOrd="3" destOrd="0" parTransId="{5CEF721D-88FC-4F35-873A-05586D9A8E92}" sibTransId="{DD4D5563-F041-40F5-92F6-65863393FA2E}"/>
    <dgm:cxn modelId="{E4C74216-BC19-448C-A9CC-5D62C3A1B623}" srcId="{D080290B-476F-44EC-828E-D83479590880}" destId="{A4873F19-26E6-4F22-B9E0-38C1DDCBECED}" srcOrd="4" destOrd="0" parTransId="{12E781FD-5732-4FC1-B57B-0E57783E88DC}" sibTransId="{883D203C-095D-4109-8629-7DF4EF795708}"/>
    <dgm:cxn modelId="{D08CA3A8-67EA-4BC9-9B37-E95B920DFBB9}" srcId="{43EBF865-3D5F-4D40-AFFA-AE75550D2089}" destId="{8B6353E7-84C3-4301-9670-4736669832B1}" srcOrd="2" destOrd="0" parTransId="{852DAF7F-7C84-4CA3-98A1-714DCB430BB8}" sibTransId="{19D4115B-E70E-4A63-8589-825C8605BB6B}"/>
    <dgm:cxn modelId="{382B2FE2-912A-45BD-AC93-5B5B4E9ABD89}" type="presOf" srcId="{D5A9C081-8F5D-4C0E-A08E-AB60A9CB0F55}" destId="{8064AF22-A205-4B43-9F55-67A8178457C0}" srcOrd="0" destOrd="0" presId="urn:microsoft.com/office/officeart/2005/8/layout/hList1"/>
    <dgm:cxn modelId="{5421ECB9-E81C-4160-96E2-F1440AD002CD}" srcId="{D080290B-476F-44EC-828E-D83479590880}" destId="{0FCAA700-1F55-4392-AA68-25A410F1B40E}" srcOrd="2" destOrd="0" parTransId="{975B1948-C6D2-4514-9869-5AD598C1C7B9}" sibTransId="{A8783246-5CD2-4785-A225-88322550E653}"/>
    <dgm:cxn modelId="{526B641F-9106-447D-B982-3547959CA417}" type="presOf" srcId="{8B6353E7-84C3-4301-9670-4736669832B1}" destId="{2978178F-7F32-41C2-A7BB-56F0AD9499F9}" srcOrd="0" destOrd="2" presId="urn:microsoft.com/office/officeart/2005/8/layout/hList1"/>
    <dgm:cxn modelId="{91897641-444D-4A18-9697-008B3E8B3321}" srcId="{43EBF865-3D5F-4D40-AFFA-AE75550D2089}" destId="{B26084FC-AB6E-4E54-894A-FC0749BF85AE}" srcOrd="1" destOrd="0" parTransId="{6C6628D6-32DB-46CB-B692-64C283AA8F8E}" sibTransId="{C6547441-9C48-4E90-9FB2-9F413B5D7B65}"/>
    <dgm:cxn modelId="{AB62293D-C59E-4C9E-96AE-31693AD1A816}" type="presOf" srcId="{7E104668-B305-4C36-9DDC-3C0B9FC5218B}" destId="{2978178F-7F32-41C2-A7BB-56F0AD9499F9}" srcOrd="0" destOrd="5" presId="urn:microsoft.com/office/officeart/2005/8/layout/hList1"/>
    <dgm:cxn modelId="{73845175-D0AC-48FC-8C47-C6F1FF54B53E}" srcId="{D5A9C081-8F5D-4C0E-A08E-AB60A9CB0F55}" destId="{D080290B-476F-44EC-828E-D83479590880}" srcOrd="0" destOrd="0" parTransId="{DB42022A-0906-4C7D-87AB-DDECF1BE2E9A}" sibTransId="{FE41A497-E944-48B8-B2DB-68B57FA11D89}"/>
    <dgm:cxn modelId="{A64FBE61-7311-4908-A510-638D3CD7693B}" type="presOf" srcId="{26542C4D-AEE1-4263-93C5-F5518F41E4F5}" destId="{2978178F-7F32-41C2-A7BB-56F0AD9499F9}" srcOrd="0" destOrd="4" presId="urn:microsoft.com/office/officeart/2005/8/layout/hList1"/>
    <dgm:cxn modelId="{2DE67B44-14BF-4D71-B637-311F923495CF}" type="presOf" srcId="{D080290B-476F-44EC-828E-D83479590880}" destId="{79D0D9A1-CE54-4C0D-AEC4-84FAAE8A7970}" srcOrd="0" destOrd="0" presId="urn:microsoft.com/office/officeart/2005/8/layout/hList1"/>
    <dgm:cxn modelId="{BD4B04B8-5C57-4D7B-8D2F-43CB9ADF5064}" type="presOf" srcId="{B26084FC-AB6E-4E54-894A-FC0749BF85AE}" destId="{2978178F-7F32-41C2-A7BB-56F0AD9499F9}" srcOrd="0" destOrd="1" presId="urn:microsoft.com/office/officeart/2005/8/layout/hList1"/>
    <dgm:cxn modelId="{B730520E-F7AD-43C0-A682-1276C4FAD5C9}" srcId="{43EBF865-3D5F-4D40-AFFA-AE75550D2089}" destId="{7D6113BA-35CD-4851-A2C2-9EA41493C192}" srcOrd="0" destOrd="0" parTransId="{815A7DB5-C5F6-49FB-AFBE-1EB0698C83C4}" sibTransId="{BF76F92B-BE37-438B-A490-C15FA49B7A79}"/>
    <dgm:cxn modelId="{526DD4CD-8F68-4CFE-A7C4-011B1581DF5D}" type="presParOf" srcId="{8064AF22-A205-4B43-9F55-67A8178457C0}" destId="{DE28A97F-29D7-4B30-B6E2-891A9430D922}" srcOrd="0" destOrd="0" presId="urn:microsoft.com/office/officeart/2005/8/layout/hList1"/>
    <dgm:cxn modelId="{436C42AA-58BD-406A-9497-1E9F5396F37D}" type="presParOf" srcId="{DE28A97F-29D7-4B30-B6E2-891A9430D922}" destId="{79D0D9A1-CE54-4C0D-AEC4-84FAAE8A7970}" srcOrd="0" destOrd="0" presId="urn:microsoft.com/office/officeart/2005/8/layout/hList1"/>
    <dgm:cxn modelId="{2E8BB875-F0FB-465F-9B47-8B1F787FE3A6}" type="presParOf" srcId="{DE28A97F-29D7-4B30-B6E2-891A9430D922}" destId="{A77C66BE-4ACB-4092-99B0-32CA36793014}" srcOrd="1" destOrd="0" presId="urn:microsoft.com/office/officeart/2005/8/layout/hList1"/>
    <dgm:cxn modelId="{1D6BD065-9C6E-4CAC-806B-5319FB279F65}" type="presParOf" srcId="{8064AF22-A205-4B43-9F55-67A8178457C0}" destId="{326735A8-8D4B-4C48-B612-04BF4A51B5EC}" srcOrd="1" destOrd="0" presId="urn:microsoft.com/office/officeart/2005/8/layout/hList1"/>
    <dgm:cxn modelId="{3F5F6D03-B8DD-434E-8275-20F5C29E7637}" type="presParOf" srcId="{8064AF22-A205-4B43-9F55-67A8178457C0}" destId="{388AC8C4-2311-4D0D-9E29-393F695C2549}" srcOrd="2" destOrd="0" presId="urn:microsoft.com/office/officeart/2005/8/layout/hList1"/>
    <dgm:cxn modelId="{6E280099-992A-4CCC-95AB-E780D22AAA29}" type="presParOf" srcId="{388AC8C4-2311-4D0D-9E29-393F695C2549}" destId="{39F0274F-4202-4DEF-86D5-D801E0A195F1}" srcOrd="0" destOrd="0" presId="urn:microsoft.com/office/officeart/2005/8/layout/hList1"/>
    <dgm:cxn modelId="{C6BA487F-9EA7-4200-894C-9B697730633B}" type="presParOf" srcId="{388AC8C4-2311-4D0D-9E29-393F695C2549}" destId="{2978178F-7F32-41C2-A7BB-56F0AD9499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A9C081-8F5D-4C0E-A08E-AB60A9CB0F55}"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s-MX"/>
        </a:p>
      </dgm:t>
    </dgm:pt>
    <dgm:pt modelId="{D080290B-476F-44EC-828E-D83479590880}">
      <dgm:prSet phldrT="[Texto]"/>
      <dgm:spPr/>
      <dgm:t>
        <a:bodyPr/>
        <a:lstStyle/>
        <a:p>
          <a:r>
            <a:rPr lang="es-MX" dirty="0" smtClean="0"/>
            <a:t>2.1.1. Historia de la recuperación post desastre en México.</a:t>
          </a:r>
          <a:endParaRPr lang="es-MX" dirty="0"/>
        </a:p>
      </dgm:t>
    </dgm:pt>
    <dgm:pt modelId="{DB42022A-0906-4C7D-87AB-DDECF1BE2E9A}" type="parTrans" cxnId="{73845175-D0AC-48FC-8C47-C6F1FF54B53E}">
      <dgm:prSet/>
      <dgm:spPr/>
      <dgm:t>
        <a:bodyPr/>
        <a:lstStyle/>
        <a:p>
          <a:endParaRPr lang="es-MX"/>
        </a:p>
      </dgm:t>
    </dgm:pt>
    <dgm:pt modelId="{FE41A497-E944-48B8-B2DB-68B57FA11D89}" type="sibTrans" cxnId="{73845175-D0AC-48FC-8C47-C6F1FF54B53E}">
      <dgm:prSet/>
      <dgm:spPr/>
      <dgm:t>
        <a:bodyPr/>
        <a:lstStyle/>
        <a:p>
          <a:endParaRPr lang="es-MX"/>
        </a:p>
      </dgm:t>
    </dgm:pt>
    <dgm:pt modelId="{4275B1B5-3EFC-4550-AB22-5957E4A017D7}">
      <dgm:prSet phldrT="[Texto]"/>
      <dgm:spPr/>
      <dgm:t>
        <a:bodyPr/>
        <a:lstStyle/>
        <a:p>
          <a:r>
            <a:rPr lang="es-MX" dirty="0" smtClean="0"/>
            <a:t>Constitución PEUM</a:t>
          </a:r>
          <a:endParaRPr lang="es-MX" dirty="0"/>
        </a:p>
      </dgm:t>
    </dgm:pt>
    <dgm:pt modelId="{E8BC755B-45CE-4DE5-86B9-1E543707A6A7}" type="parTrans" cxnId="{CD5813AA-D32C-481D-BA8A-477D76480A77}">
      <dgm:prSet/>
      <dgm:spPr/>
      <dgm:t>
        <a:bodyPr/>
        <a:lstStyle/>
        <a:p>
          <a:endParaRPr lang="es-MX"/>
        </a:p>
      </dgm:t>
    </dgm:pt>
    <dgm:pt modelId="{BDDD7157-3E6B-4021-9A67-FB4C2AFCB161}" type="sibTrans" cxnId="{CD5813AA-D32C-481D-BA8A-477D76480A77}">
      <dgm:prSet/>
      <dgm:spPr/>
      <dgm:t>
        <a:bodyPr/>
        <a:lstStyle/>
        <a:p>
          <a:endParaRPr lang="es-MX"/>
        </a:p>
      </dgm:t>
    </dgm:pt>
    <dgm:pt modelId="{E54BAACE-F0A4-486E-9C45-E0E80A1DCC29}">
      <dgm:prSet phldrT="[Texto]"/>
      <dgm:spPr/>
      <dgm:t>
        <a:bodyPr/>
        <a:lstStyle/>
        <a:p>
          <a:r>
            <a:rPr lang="es-MX" dirty="0" smtClean="0"/>
            <a:t>LGPC</a:t>
          </a:r>
          <a:endParaRPr lang="es-MX" dirty="0"/>
        </a:p>
      </dgm:t>
    </dgm:pt>
    <dgm:pt modelId="{FC84072F-84BE-4FF7-80B4-B3B1E5202EB3}" type="parTrans" cxnId="{4F549B05-379B-4F6E-8046-4A6E14124F0A}">
      <dgm:prSet/>
      <dgm:spPr/>
      <dgm:t>
        <a:bodyPr/>
        <a:lstStyle/>
        <a:p>
          <a:endParaRPr lang="es-MX"/>
        </a:p>
      </dgm:t>
    </dgm:pt>
    <dgm:pt modelId="{153F2A51-BD21-442E-AD42-662294DAACD4}" type="sibTrans" cxnId="{4F549B05-379B-4F6E-8046-4A6E14124F0A}">
      <dgm:prSet/>
      <dgm:spPr/>
      <dgm:t>
        <a:bodyPr/>
        <a:lstStyle/>
        <a:p>
          <a:endParaRPr lang="es-MX"/>
        </a:p>
      </dgm:t>
    </dgm:pt>
    <dgm:pt modelId="{43EBF865-3D5F-4D40-AFFA-AE75550D2089}">
      <dgm:prSet phldrT="[Texto]"/>
      <dgm:spPr/>
      <dgm:t>
        <a:bodyPr/>
        <a:lstStyle/>
        <a:p>
          <a:r>
            <a:rPr lang="es-MX" dirty="0" smtClean="0"/>
            <a:t>2.1.2. Historia de la reconstrucción post desastre en México.</a:t>
          </a:r>
          <a:endParaRPr lang="es-MX" dirty="0">
            <a:latin typeface="Times New Roman" panose="02020603050405020304" pitchFamily="18" charset="0"/>
            <a:ea typeface="Calibri" panose="020F0502020204030204" pitchFamily="34" charset="0"/>
            <a:cs typeface="Times New Roman" panose="02020603050405020304" pitchFamily="18" charset="0"/>
          </a:endParaRPr>
        </a:p>
      </dgm:t>
    </dgm:pt>
    <dgm:pt modelId="{F56F10C1-864C-484F-A2D0-AC602701AD07}" type="parTrans" cxnId="{FD5066EF-B4FD-40C3-87BE-E3EFBCA2676E}">
      <dgm:prSet/>
      <dgm:spPr/>
      <dgm:t>
        <a:bodyPr/>
        <a:lstStyle/>
        <a:p>
          <a:endParaRPr lang="es-MX"/>
        </a:p>
      </dgm:t>
    </dgm:pt>
    <dgm:pt modelId="{87876B02-E621-4D35-829E-A888E2FDBFF3}" type="sibTrans" cxnId="{FD5066EF-B4FD-40C3-87BE-E3EFBCA2676E}">
      <dgm:prSet/>
      <dgm:spPr/>
      <dgm:t>
        <a:bodyPr/>
        <a:lstStyle/>
        <a:p>
          <a:endParaRPr lang="es-MX"/>
        </a:p>
      </dgm:t>
    </dgm:pt>
    <dgm:pt modelId="{7D6113BA-35CD-4851-A2C2-9EA41493C192}">
      <dgm:prSet phldrT="[Texto]"/>
      <dgm:spPr/>
      <dgm:t>
        <a:bodyPr/>
        <a:lstStyle/>
        <a:p>
          <a:r>
            <a:rPr lang="es-MX" dirty="0" smtClean="0"/>
            <a:t>Constitución PEUM</a:t>
          </a:r>
          <a:endParaRPr lang="es-MX" dirty="0"/>
        </a:p>
      </dgm:t>
    </dgm:pt>
    <dgm:pt modelId="{815A7DB5-C5F6-49FB-AFBE-1EB0698C83C4}" type="parTrans" cxnId="{B730520E-F7AD-43C0-A682-1276C4FAD5C9}">
      <dgm:prSet/>
      <dgm:spPr/>
      <dgm:t>
        <a:bodyPr/>
        <a:lstStyle/>
        <a:p>
          <a:endParaRPr lang="es-MX"/>
        </a:p>
      </dgm:t>
    </dgm:pt>
    <dgm:pt modelId="{BF76F92B-BE37-438B-A490-C15FA49B7A79}" type="sibTrans" cxnId="{B730520E-F7AD-43C0-A682-1276C4FAD5C9}">
      <dgm:prSet/>
      <dgm:spPr/>
      <dgm:t>
        <a:bodyPr/>
        <a:lstStyle/>
        <a:p>
          <a:endParaRPr lang="es-MX"/>
        </a:p>
      </dgm:t>
    </dgm:pt>
    <dgm:pt modelId="{0FCAA700-1F55-4392-AA68-25A410F1B40E}">
      <dgm:prSet phldrT="[Texto]"/>
      <dgm:spPr/>
      <dgm:t>
        <a:bodyPr/>
        <a:lstStyle/>
        <a:p>
          <a:r>
            <a:rPr lang="es-MX" dirty="0" smtClean="0"/>
            <a:t>LEPC</a:t>
          </a:r>
          <a:endParaRPr lang="es-MX" dirty="0"/>
        </a:p>
      </dgm:t>
    </dgm:pt>
    <dgm:pt modelId="{975B1948-C6D2-4514-9869-5AD598C1C7B9}" type="parTrans" cxnId="{5421ECB9-E81C-4160-96E2-F1440AD002CD}">
      <dgm:prSet/>
      <dgm:spPr/>
      <dgm:t>
        <a:bodyPr/>
        <a:lstStyle/>
        <a:p>
          <a:endParaRPr lang="es-MX"/>
        </a:p>
      </dgm:t>
    </dgm:pt>
    <dgm:pt modelId="{A8783246-5CD2-4785-A225-88322550E653}" type="sibTrans" cxnId="{5421ECB9-E81C-4160-96E2-F1440AD002CD}">
      <dgm:prSet/>
      <dgm:spPr/>
      <dgm:t>
        <a:bodyPr/>
        <a:lstStyle/>
        <a:p>
          <a:endParaRPr lang="es-MX"/>
        </a:p>
      </dgm:t>
    </dgm:pt>
    <dgm:pt modelId="{1AE54CA5-533B-4FCC-B4FD-F02B35836E8A}">
      <dgm:prSet phldrT="[Texto]"/>
      <dgm:spPr/>
      <dgm:t>
        <a:bodyPr/>
        <a:lstStyle/>
        <a:p>
          <a:r>
            <a:rPr lang="es-MX" dirty="0" smtClean="0"/>
            <a:t>REGLAS FONDEN</a:t>
          </a:r>
          <a:endParaRPr lang="es-MX" dirty="0"/>
        </a:p>
      </dgm:t>
    </dgm:pt>
    <dgm:pt modelId="{2AEE5EAC-DCBE-43FE-ADA9-127A4CF29E74}" type="parTrans" cxnId="{73E9AC2D-1317-44F8-B51E-3C6AC9ECF0DD}">
      <dgm:prSet/>
      <dgm:spPr/>
      <dgm:t>
        <a:bodyPr/>
        <a:lstStyle/>
        <a:p>
          <a:endParaRPr lang="es-MX"/>
        </a:p>
      </dgm:t>
    </dgm:pt>
    <dgm:pt modelId="{2D67D4E8-3AC5-4841-8B66-4ED74557C334}" type="sibTrans" cxnId="{73E9AC2D-1317-44F8-B51E-3C6AC9ECF0DD}">
      <dgm:prSet/>
      <dgm:spPr/>
      <dgm:t>
        <a:bodyPr/>
        <a:lstStyle/>
        <a:p>
          <a:endParaRPr lang="es-MX"/>
        </a:p>
      </dgm:t>
    </dgm:pt>
    <dgm:pt modelId="{A4873F19-26E6-4F22-B9E0-38C1DDCBECED}">
      <dgm:prSet phldrT="[Texto]"/>
      <dgm:spPr/>
      <dgm:t>
        <a:bodyPr/>
        <a:lstStyle/>
        <a:p>
          <a:r>
            <a:rPr lang="es-MX" dirty="0" smtClean="0"/>
            <a:t>LINEAMIENTOS FONDEN</a:t>
          </a:r>
          <a:endParaRPr lang="es-MX" dirty="0"/>
        </a:p>
      </dgm:t>
    </dgm:pt>
    <dgm:pt modelId="{12E781FD-5732-4FC1-B57B-0E57783E88DC}" type="parTrans" cxnId="{E4C74216-BC19-448C-A9CC-5D62C3A1B623}">
      <dgm:prSet/>
      <dgm:spPr/>
      <dgm:t>
        <a:bodyPr/>
        <a:lstStyle/>
        <a:p>
          <a:endParaRPr lang="es-MX"/>
        </a:p>
      </dgm:t>
    </dgm:pt>
    <dgm:pt modelId="{883D203C-095D-4109-8629-7DF4EF795708}" type="sibTrans" cxnId="{E4C74216-BC19-448C-A9CC-5D62C3A1B623}">
      <dgm:prSet/>
      <dgm:spPr/>
      <dgm:t>
        <a:bodyPr/>
        <a:lstStyle/>
        <a:p>
          <a:endParaRPr lang="es-MX"/>
        </a:p>
      </dgm:t>
    </dgm:pt>
    <dgm:pt modelId="{EF759470-918E-4D5F-9097-3389EBA32567}">
      <dgm:prSet phldrT="[Texto]"/>
      <dgm:spPr/>
      <dgm:t>
        <a:bodyPr/>
        <a:lstStyle/>
        <a:p>
          <a:r>
            <a:rPr lang="es-MX" dirty="0" smtClean="0"/>
            <a:t>REGLAS FOGIRD</a:t>
          </a:r>
          <a:endParaRPr lang="es-MX" dirty="0"/>
        </a:p>
      </dgm:t>
    </dgm:pt>
    <dgm:pt modelId="{062BCDF2-7EEA-43E2-80F4-C1340E60B2B1}" type="parTrans" cxnId="{B259DC05-225E-420F-A1B4-EE4E5178241A}">
      <dgm:prSet/>
      <dgm:spPr/>
      <dgm:t>
        <a:bodyPr/>
        <a:lstStyle/>
        <a:p>
          <a:endParaRPr lang="es-MX"/>
        </a:p>
      </dgm:t>
    </dgm:pt>
    <dgm:pt modelId="{040AC9D2-005D-4A2C-8AF0-DE0173FAA957}" type="sibTrans" cxnId="{B259DC05-225E-420F-A1B4-EE4E5178241A}">
      <dgm:prSet/>
      <dgm:spPr/>
      <dgm:t>
        <a:bodyPr/>
        <a:lstStyle/>
        <a:p>
          <a:endParaRPr lang="es-MX"/>
        </a:p>
      </dgm:t>
    </dgm:pt>
    <dgm:pt modelId="{46D7951C-1109-4EC9-A1D1-4991B4B3A782}">
      <dgm:prSet/>
      <dgm:spPr/>
      <dgm:t>
        <a:bodyPr/>
        <a:lstStyle/>
        <a:p>
          <a:r>
            <a:rPr lang="es-MX" dirty="0" smtClean="0"/>
            <a:t>LGPC</a:t>
          </a:r>
          <a:endParaRPr lang="es-MX" dirty="0"/>
        </a:p>
      </dgm:t>
    </dgm:pt>
    <dgm:pt modelId="{04425E9B-F1DD-4E4F-AE82-6DFD128C67F9}" type="parTrans" cxnId="{591BBDAD-DBBC-4D0E-95CC-615AA99E8B4F}">
      <dgm:prSet/>
      <dgm:spPr/>
      <dgm:t>
        <a:bodyPr/>
        <a:lstStyle/>
        <a:p>
          <a:endParaRPr lang="es-MX"/>
        </a:p>
      </dgm:t>
    </dgm:pt>
    <dgm:pt modelId="{A3B91CF7-E42B-4EDC-B7A0-D06083021F83}" type="sibTrans" cxnId="{591BBDAD-DBBC-4D0E-95CC-615AA99E8B4F}">
      <dgm:prSet/>
      <dgm:spPr/>
      <dgm:t>
        <a:bodyPr/>
        <a:lstStyle/>
        <a:p>
          <a:endParaRPr lang="es-MX"/>
        </a:p>
      </dgm:t>
    </dgm:pt>
    <dgm:pt modelId="{80B23E3E-74AA-4DA0-909E-F14BFEBDB1FA}">
      <dgm:prSet/>
      <dgm:spPr/>
      <dgm:t>
        <a:bodyPr/>
        <a:lstStyle/>
        <a:p>
          <a:r>
            <a:rPr lang="es-MX" dirty="0" smtClean="0"/>
            <a:t>LEPC</a:t>
          </a:r>
          <a:endParaRPr lang="es-MX" dirty="0"/>
        </a:p>
      </dgm:t>
    </dgm:pt>
    <dgm:pt modelId="{A3D15C04-62A7-42DD-9561-52765A9C57CD}" type="parTrans" cxnId="{A3204545-0114-49C2-869D-2C28309F7EF4}">
      <dgm:prSet/>
      <dgm:spPr/>
      <dgm:t>
        <a:bodyPr/>
        <a:lstStyle/>
        <a:p>
          <a:endParaRPr lang="es-MX"/>
        </a:p>
      </dgm:t>
    </dgm:pt>
    <dgm:pt modelId="{7548F205-4DD9-4047-A6EE-BFDAF15273F0}" type="sibTrans" cxnId="{A3204545-0114-49C2-869D-2C28309F7EF4}">
      <dgm:prSet/>
      <dgm:spPr/>
      <dgm:t>
        <a:bodyPr/>
        <a:lstStyle/>
        <a:p>
          <a:endParaRPr lang="es-MX"/>
        </a:p>
      </dgm:t>
    </dgm:pt>
    <dgm:pt modelId="{24B7C0D3-6696-4F6D-A6EF-5D5CF93EA13B}">
      <dgm:prSet/>
      <dgm:spPr/>
      <dgm:t>
        <a:bodyPr/>
        <a:lstStyle/>
        <a:p>
          <a:r>
            <a:rPr lang="es-MX" dirty="0" smtClean="0"/>
            <a:t>REGLAS FONDEN</a:t>
          </a:r>
          <a:endParaRPr lang="es-MX" dirty="0"/>
        </a:p>
      </dgm:t>
    </dgm:pt>
    <dgm:pt modelId="{8B4107BC-1749-46B1-B1F9-96E06FCEC9EC}" type="parTrans" cxnId="{9D8F4AA9-5DCF-4FE1-A0B5-32237B562DD2}">
      <dgm:prSet/>
      <dgm:spPr/>
      <dgm:t>
        <a:bodyPr/>
        <a:lstStyle/>
        <a:p>
          <a:endParaRPr lang="es-MX"/>
        </a:p>
      </dgm:t>
    </dgm:pt>
    <dgm:pt modelId="{CCC0DC6F-CF0C-4C19-85EF-0B84F441C008}" type="sibTrans" cxnId="{9D8F4AA9-5DCF-4FE1-A0B5-32237B562DD2}">
      <dgm:prSet/>
      <dgm:spPr/>
      <dgm:t>
        <a:bodyPr/>
        <a:lstStyle/>
        <a:p>
          <a:endParaRPr lang="es-MX"/>
        </a:p>
      </dgm:t>
    </dgm:pt>
    <dgm:pt modelId="{E0173069-56C9-4EA7-BEE5-5B5E5F3A55E3}">
      <dgm:prSet/>
      <dgm:spPr/>
      <dgm:t>
        <a:bodyPr/>
        <a:lstStyle/>
        <a:p>
          <a:r>
            <a:rPr lang="es-MX" dirty="0" smtClean="0"/>
            <a:t>LINEAMIENTOS FONDEN</a:t>
          </a:r>
          <a:endParaRPr lang="es-MX" dirty="0"/>
        </a:p>
      </dgm:t>
    </dgm:pt>
    <dgm:pt modelId="{D2EC2950-67F8-4C0A-837C-1CC20FC47BE2}" type="parTrans" cxnId="{FF18EED7-3C24-4326-B087-AF1A48E0312F}">
      <dgm:prSet/>
      <dgm:spPr/>
      <dgm:t>
        <a:bodyPr/>
        <a:lstStyle/>
        <a:p>
          <a:endParaRPr lang="es-MX"/>
        </a:p>
      </dgm:t>
    </dgm:pt>
    <dgm:pt modelId="{CD8FE138-D17F-431A-9FB4-950A4F85CD40}" type="sibTrans" cxnId="{FF18EED7-3C24-4326-B087-AF1A48E0312F}">
      <dgm:prSet/>
      <dgm:spPr/>
      <dgm:t>
        <a:bodyPr/>
        <a:lstStyle/>
        <a:p>
          <a:endParaRPr lang="es-MX"/>
        </a:p>
      </dgm:t>
    </dgm:pt>
    <dgm:pt modelId="{B6C2455B-F725-4E73-A6D5-299D567BB5DB}">
      <dgm:prSet/>
      <dgm:spPr/>
      <dgm:t>
        <a:bodyPr/>
        <a:lstStyle/>
        <a:p>
          <a:r>
            <a:rPr lang="es-MX" dirty="0" smtClean="0"/>
            <a:t>REGLAS FOGIRD</a:t>
          </a:r>
          <a:endParaRPr lang="es-MX" dirty="0"/>
        </a:p>
      </dgm:t>
    </dgm:pt>
    <dgm:pt modelId="{0912CE89-BD87-4CDF-AF2E-E700246C448C}" type="parTrans" cxnId="{D7A3A83B-421D-486D-A6E9-9B540DFA7A9C}">
      <dgm:prSet/>
      <dgm:spPr/>
      <dgm:t>
        <a:bodyPr/>
        <a:lstStyle/>
        <a:p>
          <a:endParaRPr lang="es-MX"/>
        </a:p>
      </dgm:t>
    </dgm:pt>
    <dgm:pt modelId="{E39FC28A-7DBF-4221-9F0E-3CA217ACA543}" type="sibTrans" cxnId="{D7A3A83B-421D-486D-A6E9-9B540DFA7A9C}">
      <dgm:prSet/>
      <dgm:spPr/>
      <dgm:t>
        <a:bodyPr/>
        <a:lstStyle/>
        <a:p>
          <a:endParaRPr lang="es-MX"/>
        </a:p>
      </dgm:t>
    </dgm:pt>
    <dgm:pt modelId="{8064AF22-A205-4B43-9F55-67A8178457C0}" type="pres">
      <dgm:prSet presAssocID="{D5A9C081-8F5D-4C0E-A08E-AB60A9CB0F55}" presName="Name0" presStyleCnt="0">
        <dgm:presLayoutVars>
          <dgm:dir/>
          <dgm:animLvl val="lvl"/>
          <dgm:resizeHandles val="exact"/>
        </dgm:presLayoutVars>
      </dgm:prSet>
      <dgm:spPr/>
      <dgm:t>
        <a:bodyPr/>
        <a:lstStyle/>
        <a:p>
          <a:endParaRPr lang="es-MX"/>
        </a:p>
      </dgm:t>
    </dgm:pt>
    <dgm:pt modelId="{DE28A97F-29D7-4B30-B6E2-891A9430D922}" type="pres">
      <dgm:prSet presAssocID="{D080290B-476F-44EC-828E-D83479590880}" presName="composite" presStyleCnt="0"/>
      <dgm:spPr/>
    </dgm:pt>
    <dgm:pt modelId="{79D0D9A1-CE54-4C0D-AEC4-84FAAE8A7970}" type="pres">
      <dgm:prSet presAssocID="{D080290B-476F-44EC-828E-D83479590880}" presName="parTx" presStyleLbl="alignNode1" presStyleIdx="0" presStyleCnt="2">
        <dgm:presLayoutVars>
          <dgm:chMax val="0"/>
          <dgm:chPref val="0"/>
          <dgm:bulletEnabled val="1"/>
        </dgm:presLayoutVars>
      </dgm:prSet>
      <dgm:spPr/>
      <dgm:t>
        <a:bodyPr/>
        <a:lstStyle/>
        <a:p>
          <a:endParaRPr lang="es-MX"/>
        </a:p>
      </dgm:t>
    </dgm:pt>
    <dgm:pt modelId="{A77C66BE-4ACB-4092-99B0-32CA36793014}" type="pres">
      <dgm:prSet presAssocID="{D080290B-476F-44EC-828E-D83479590880}" presName="desTx" presStyleLbl="alignAccFollowNode1" presStyleIdx="0" presStyleCnt="2" custLinFactNeighborX="-2090">
        <dgm:presLayoutVars>
          <dgm:bulletEnabled val="1"/>
        </dgm:presLayoutVars>
      </dgm:prSet>
      <dgm:spPr/>
      <dgm:t>
        <a:bodyPr/>
        <a:lstStyle/>
        <a:p>
          <a:endParaRPr lang="es-MX"/>
        </a:p>
      </dgm:t>
    </dgm:pt>
    <dgm:pt modelId="{326735A8-8D4B-4C48-B612-04BF4A51B5EC}" type="pres">
      <dgm:prSet presAssocID="{FE41A497-E944-48B8-B2DB-68B57FA11D89}" presName="space" presStyleCnt="0"/>
      <dgm:spPr/>
    </dgm:pt>
    <dgm:pt modelId="{388AC8C4-2311-4D0D-9E29-393F695C2549}" type="pres">
      <dgm:prSet presAssocID="{43EBF865-3D5F-4D40-AFFA-AE75550D2089}" presName="composite" presStyleCnt="0"/>
      <dgm:spPr/>
    </dgm:pt>
    <dgm:pt modelId="{39F0274F-4202-4DEF-86D5-D801E0A195F1}" type="pres">
      <dgm:prSet presAssocID="{43EBF865-3D5F-4D40-AFFA-AE75550D2089}" presName="parTx" presStyleLbl="alignNode1" presStyleIdx="1" presStyleCnt="2">
        <dgm:presLayoutVars>
          <dgm:chMax val="0"/>
          <dgm:chPref val="0"/>
          <dgm:bulletEnabled val="1"/>
        </dgm:presLayoutVars>
      </dgm:prSet>
      <dgm:spPr/>
      <dgm:t>
        <a:bodyPr/>
        <a:lstStyle/>
        <a:p>
          <a:endParaRPr lang="es-MX"/>
        </a:p>
      </dgm:t>
    </dgm:pt>
    <dgm:pt modelId="{2978178F-7F32-41C2-A7BB-56F0AD9499F9}" type="pres">
      <dgm:prSet presAssocID="{43EBF865-3D5F-4D40-AFFA-AE75550D2089}" presName="desTx" presStyleLbl="alignAccFollowNode1" presStyleIdx="1" presStyleCnt="2">
        <dgm:presLayoutVars>
          <dgm:bulletEnabled val="1"/>
        </dgm:presLayoutVars>
      </dgm:prSet>
      <dgm:spPr/>
      <dgm:t>
        <a:bodyPr/>
        <a:lstStyle/>
        <a:p>
          <a:endParaRPr lang="es-MX"/>
        </a:p>
      </dgm:t>
    </dgm:pt>
  </dgm:ptLst>
  <dgm:cxnLst>
    <dgm:cxn modelId="{9489F45E-D5CA-49A0-9486-A3A0A9382DC1}" type="presOf" srcId="{24B7C0D3-6696-4F6D-A6EF-5D5CF93EA13B}" destId="{2978178F-7F32-41C2-A7BB-56F0AD9499F9}" srcOrd="0" destOrd="3" presId="urn:microsoft.com/office/officeart/2005/8/layout/hList1"/>
    <dgm:cxn modelId="{66B82078-6EDB-445A-AC3F-CAE2CA4CE744}" type="presOf" srcId="{D080290B-476F-44EC-828E-D83479590880}" destId="{79D0D9A1-CE54-4C0D-AEC4-84FAAE8A7970}" srcOrd="0" destOrd="0" presId="urn:microsoft.com/office/officeart/2005/8/layout/hList1"/>
    <dgm:cxn modelId="{872C5401-E6C6-4719-BDF5-7F5765BE5459}" type="presOf" srcId="{4275B1B5-3EFC-4550-AB22-5957E4A017D7}" destId="{A77C66BE-4ACB-4092-99B0-32CA36793014}" srcOrd="0" destOrd="0" presId="urn:microsoft.com/office/officeart/2005/8/layout/hList1"/>
    <dgm:cxn modelId="{4E686DF8-EC36-4D60-92BC-1FFF5A77EC23}" type="presOf" srcId="{EF759470-918E-4D5F-9097-3389EBA32567}" destId="{A77C66BE-4ACB-4092-99B0-32CA36793014}" srcOrd="0" destOrd="5" presId="urn:microsoft.com/office/officeart/2005/8/layout/hList1"/>
    <dgm:cxn modelId="{591BBDAD-DBBC-4D0E-95CC-615AA99E8B4F}" srcId="{43EBF865-3D5F-4D40-AFFA-AE75550D2089}" destId="{46D7951C-1109-4EC9-A1D1-4991B4B3A782}" srcOrd="1" destOrd="0" parTransId="{04425E9B-F1DD-4E4F-AE82-6DFD128C67F9}" sibTransId="{A3B91CF7-E42B-4EDC-B7A0-D06083021F83}"/>
    <dgm:cxn modelId="{E4C74216-BC19-448C-A9CC-5D62C3A1B623}" srcId="{D080290B-476F-44EC-828E-D83479590880}" destId="{A4873F19-26E6-4F22-B9E0-38C1DDCBECED}" srcOrd="4" destOrd="0" parTransId="{12E781FD-5732-4FC1-B57B-0E57783E88DC}" sibTransId="{883D203C-095D-4109-8629-7DF4EF795708}"/>
    <dgm:cxn modelId="{C8108BB5-8CB6-40C6-8DD1-4A6760B6ACF7}" type="presOf" srcId="{B6C2455B-F725-4E73-A6D5-299D567BB5DB}" destId="{2978178F-7F32-41C2-A7BB-56F0AD9499F9}" srcOrd="0" destOrd="5" presId="urn:microsoft.com/office/officeart/2005/8/layout/hList1"/>
    <dgm:cxn modelId="{43D1658E-5587-4D93-927A-6090D086243C}" type="presOf" srcId="{0FCAA700-1F55-4392-AA68-25A410F1B40E}" destId="{A77C66BE-4ACB-4092-99B0-32CA36793014}" srcOrd="0" destOrd="2" presId="urn:microsoft.com/office/officeart/2005/8/layout/hList1"/>
    <dgm:cxn modelId="{73845175-D0AC-48FC-8C47-C6F1FF54B53E}" srcId="{D5A9C081-8F5D-4C0E-A08E-AB60A9CB0F55}" destId="{D080290B-476F-44EC-828E-D83479590880}" srcOrd="0" destOrd="0" parTransId="{DB42022A-0906-4C7D-87AB-DDECF1BE2E9A}" sibTransId="{FE41A497-E944-48B8-B2DB-68B57FA11D89}"/>
    <dgm:cxn modelId="{B259DC05-225E-420F-A1B4-EE4E5178241A}" srcId="{D080290B-476F-44EC-828E-D83479590880}" destId="{EF759470-918E-4D5F-9097-3389EBA32567}" srcOrd="5" destOrd="0" parTransId="{062BCDF2-7EEA-43E2-80F4-C1340E60B2B1}" sibTransId="{040AC9D2-005D-4A2C-8AF0-DE0173FAA957}"/>
    <dgm:cxn modelId="{D7A3A83B-421D-486D-A6E9-9B540DFA7A9C}" srcId="{43EBF865-3D5F-4D40-AFFA-AE75550D2089}" destId="{B6C2455B-F725-4E73-A6D5-299D567BB5DB}" srcOrd="5" destOrd="0" parTransId="{0912CE89-BD87-4CDF-AF2E-E700246C448C}" sibTransId="{E39FC28A-7DBF-4221-9F0E-3CA217ACA543}"/>
    <dgm:cxn modelId="{5421ECB9-E81C-4160-96E2-F1440AD002CD}" srcId="{D080290B-476F-44EC-828E-D83479590880}" destId="{0FCAA700-1F55-4392-AA68-25A410F1B40E}" srcOrd="2" destOrd="0" parTransId="{975B1948-C6D2-4514-9869-5AD598C1C7B9}" sibTransId="{A8783246-5CD2-4785-A225-88322550E653}"/>
    <dgm:cxn modelId="{095EC3FA-35CB-4C03-BA1D-9C53F4EE135D}" type="presOf" srcId="{A4873F19-26E6-4F22-B9E0-38C1DDCBECED}" destId="{A77C66BE-4ACB-4092-99B0-32CA36793014}" srcOrd="0" destOrd="4" presId="urn:microsoft.com/office/officeart/2005/8/layout/hList1"/>
    <dgm:cxn modelId="{A3204545-0114-49C2-869D-2C28309F7EF4}" srcId="{43EBF865-3D5F-4D40-AFFA-AE75550D2089}" destId="{80B23E3E-74AA-4DA0-909E-F14BFEBDB1FA}" srcOrd="2" destOrd="0" parTransId="{A3D15C04-62A7-42DD-9561-52765A9C57CD}" sibTransId="{7548F205-4DD9-4047-A6EE-BFDAF15273F0}"/>
    <dgm:cxn modelId="{EF6F5A85-B3D7-4CD1-96AD-99429091E8B9}" type="presOf" srcId="{43EBF865-3D5F-4D40-AFFA-AE75550D2089}" destId="{39F0274F-4202-4DEF-86D5-D801E0A195F1}" srcOrd="0" destOrd="0" presId="urn:microsoft.com/office/officeart/2005/8/layout/hList1"/>
    <dgm:cxn modelId="{FD5066EF-B4FD-40C3-87BE-E3EFBCA2676E}" srcId="{D5A9C081-8F5D-4C0E-A08E-AB60A9CB0F55}" destId="{43EBF865-3D5F-4D40-AFFA-AE75550D2089}" srcOrd="1" destOrd="0" parTransId="{F56F10C1-864C-484F-A2D0-AC602701AD07}" sibTransId="{87876B02-E621-4D35-829E-A888E2FDBFF3}"/>
    <dgm:cxn modelId="{4F549B05-379B-4F6E-8046-4A6E14124F0A}" srcId="{D080290B-476F-44EC-828E-D83479590880}" destId="{E54BAACE-F0A4-486E-9C45-E0E80A1DCC29}" srcOrd="1" destOrd="0" parTransId="{FC84072F-84BE-4FF7-80B4-B3B1E5202EB3}" sibTransId="{153F2A51-BD21-442E-AD42-662294DAACD4}"/>
    <dgm:cxn modelId="{DAFCD5D9-D4E0-42F1-AE77-6782420E07C4}" type="presOf" srcId="{D5A9C081-8F5D-4C0E-A08E-AB60A9CB0F55}" destId="{8064AF22-A205-4B43-9F55-67A8178457C0}" srcOrd="0" destOrd="0" presId="urn:microsoft.com/office/officeart/2005/8/layout/hList1"/>
    <dgm:cxn modelId="{6C42F985-B44F-45DE-ACDE-56745D5DD4E7}" type="presOf" srcId="{E0173069-56C9-4EA7-BEE5-5B5E5F3A55E3}" destId="{2978178F-7F32-41C2-A7BB-56F0AD9499F9}" srcOrd="0" destOrd="4" presId="urn:microsoft.com/office/officeart/2005/8/layout/hList1"/>
    <dgm:cxn modelId="{B730520E-F7AD-43C0-A682-1276C4FAD5C9}" srcId="{43EBF865-3D5F-4D40-AFFA-AE75550D2089}" destId="{7D6113BA-35CD-4851-A2C2-9EA41493C192}" srcOrd="0" destOrd="0" parTransId="{815A7DB5-C5F6-49FB-AFBE-1EB0698C83C4}" sibTransId="{BF76F92B-BE37-438B-A490-C15FA49B7A79}"/>
    <dgm:cxn modelId="{B6CCA11C-CFAC-4273-8F5C-C7A5747EF0AF}" type="presOf" srcId="{80B23E3E-74AA-4DA0-909E-F14BFEBDB1FA}" destId="{2978178F-7F32-41C2-A7BB-56F0AD9499F9}" srcOrd="0" destOrd="2" presId="urn:microsoft.com/office/officeart/2005/8/layout/hList1"/>
    <dgm:cxn modelId="{D68E90F5-79CC-4508-86E3-F342FAC3483E}" type="presOf" srcId="{1AE54CA5-533B-4FCC-B4FD-F02B35836E8A}" destId="{A77C66BE-4ACB-4092-99B0-32CA36793014}" srcOrd="0" destOrd="3" presId="urn:microsoft.com/office/officeart/2005/8/layout/hList1"/>
    <dgm:cxn modelId="{9D8F4AA9-5DCF-4FE1-A0B5-32237B562DD2}" srcId="{43EBF865-3D5F-4D40-AFFA-AE75550D2089}" destId="{24B7C0D3-6696-4F6D-A6EF-5D5CF93EA13B}" srcOrd="3" destOrd="0" parTransId="{8B4107BC-1749-46B1-B1F9-96E06FCEC9EC}" sibTransId="{CCC0DC6F-CF0C-4C19-85EF-0B84F441C008}"/>
    <dgm:cxn modelId="{34B0F092-BB82-43F2-ADAC-3695B8570948}" type="presOf" srcId="{E54BAACE-F0A4-486E-9C45-E0E80A1DCC29}" destId="{A77C66BE-4ACB-4092-99B0-32CA36793014}" srcOrd="0" destOrd="1" presId="urn:microsoft.com/office/officeart/2005/8/layout/hList1"/>
    <dgm:cxn modelId="{CD5813AA-D32C-481D-BA8A-477D76480A77}" srcId="{D080290B-476F-44EC-828E-D83479590880}" destId="{4275B1B5-3EFC-4550-AB22-5957E4A017D7}" srcOrd="0" destOrd="0" parTransId="{E8BC755B-45CE-4DE5-86B9-1E543707A6A7}" sibTransId="{BDDD7157-3E6B-4021-9A67-FB4C2AFCB161}"/>
    <dgm:cxn modelId="{FF18EED7-3C24-4326-B087-AF1A48E0312F}" srcId="{43EBF865-3D5F-4D40-AFFA-AE75550D2089}" destId="{E0173069-56C9-4EA7-BEE5-5B5E5F3A55E3}" srcOrd="4" destOrd="0" parTransId="{D2EC2950-67F8-4C0A-837C-1CC20FC47BE2}" sibTransId="{CD8FE138-D17F-431A-9FB4-950A4F85CD40}"/>
    <dgm:cxn modelId="{7A8DB7F1-6F60-4CB5-AB0B-3ABD8C10BCEB}" type="presOf" srcId="{7D6113BA-35CD-4851-A2C2-9EA41493C192}" destId="{2978178F-7F32-41C2-A7BB-56F0AD9499F9}" srcOrd="0" destOrd="0" presId="urn:microsoft.com/office/officeart/2005/8/layout/hList1"/>
    <dgm:cxn modelId="{73E9AC2D-1317-44F8-B51E-3C6AC9ECF0DD}" srcId="{D080290B-476F-44EC-828E-D83479590880}" destId="{1AE54CA5-533B-4FCC-B4FD-F02B35836E8A}" srcOrd="3" destOrd="0" parTransId="{2AEE5EAC-DCBE-43FE-ADA9-127A4CF29E74}" sibTransId="{2D67D4E8-3AC5-4841-8B66-4ED74557C334}"/>
    <dgm:cxn modelId="{5C5F328E-4597-4CC3-83C2-B12873849A83}" type="presOf" srcId="{46D7951C-1109-4EC9-A1D1-4991B4B3A782}" destId="{2978178F-7F32-41C2-A7BB-56F0AD9499F9}" srcOrd="0" destOrd="1" presId="urn:microsoft.com/office/officeart/2005/8/layout/hList1"/>
    <dgm:cxn modelId="{0C81F6C3-8034-4BF4-A3DE-8FC3E9649534}" type="presParOf" srcId="{8064AF22-A205-4B43-9F55-67A8178457C0}" destId="{DE28A97F-29D7-4B30-B6E2-891A9430D922}" srcOrd="0" destOrd="0" presId="urn:microsoft.com/office/officeart/2005/8/layout/hList1"/>
    <dgm:cxn modelId="{A7E9F5AB-6BF5-48A4-9E7D-53284A8CA4FA}" type="presParOf" srcId="{DE28A97F-29D7-4B30-B6E2-891A9430D922}" destId="{79D0D9A1-CE54-4C0D-AEC4-84FAAE8A7970}" srcOrd="0" destOrd="0" presId="urn:microsoft.com/office/officeart/2005/8/layout/hList1"/>
    <dgm:cxn modelId="{89BDA83C-2A29-40FB-9DB8-3E9FDDF39A01}" type="presParOf" srcId="{DE28A97F-29D7-4B30-B6E2-891A9430D922}" destId="{A77C66BE-4ACB-4092-99B0-32CA36793014}" srcOrd="1" destOrd="0" presId="urn:microsoft.com/office/officeart/2005/8/layout/hList1"/>
    <dgm:cxn modelId="{B369FAC0-C5CD-4A3B-A31F-CCF0E32D3598}" type="presParOf" srcId="{8064AF22-A205-4B43-9F55-67A8178457C0}" destId="{326735A8-8D4B-4C48-B612-04BF4A51B5EC}" srcOrd="1" destOrd="0" presId="urn:microsoft.com/office/officeart/2005/8/layout/hList1"/>
    <dgm:cxn modelId="{1C6525F7-69CD-4968-AC84-D5E708A987C8}" type="presParOf" srcId="{8064AF22-A205-4B43-9F55-67A8178457C0}" destId="{388AC8C4-2311-4D0D-9E29-393F695C2549}" srcOrd="2" destOrd="0" presId="urn:microsoft.com/office/officeart/2005/8/layout/hList1"/>
    <dgm:cxn modelId="{74369829-6E25-45C5-B514-F79749B19319}" type="presParOf" srcId="{388AC8C4-2311-4D0D-9E29-393F695C2549}" destId="{39F0274F-4202-4DEF-86D5-D801E0A195F1}" srcOrd="0" destOrd="0" presId="urn:microsoft.com/office/officeart/2005/8/layout/hList1"/>
    <dgm:cxn modelId="{9B258190-AFC4-42C9-8953-F05786AE4DC1}" type="presParOf" srcId="{388AC8C4-2311-4D0D-9E29-393F695C2549}" destId="{2978178F-7F32-41C2-A7BB-56F0AD9499F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C8330E-B11D-41A8-AE1A-FA9EB8DC5D2B}" type="datetimeFigureOut">
              <a:rPr lang="es-ES" smtClean="0"/>
              <a:pPr/>
              <a:t>19/12/2019</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6FF9E39-106B-42B2-8543-73392752CC23}" type="slidenum">
              <a:rPr lang="es-ES" smtClean="0"/>
              <a:pPr/>
              <a:t>‹Nº›</a:t>
            </a:fld>
            <a:endParaRPr lang="es-ES"/>
          </a:p>
        </p:txBody>
      </p:sp>
    </p:spTree>
    <p:extLst>
      <p:ext uri="{BB962C8B-B14F-4D97-AF65-F5344CB8AC3E}">
        <p14:creationId xmlns:p14="http://schemas.microsoft.com/office/powerpoint/2010/main" val="77562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DE5150-FB7F-4CC3-8543-5E8F127D845C}" type="datetimeFigureOut">
              <a:rPr lang="es-ES" smtClean="0"/>
              <a:pPr/>
              <a:t>19/12/2019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C1D8A2-9CC0-471F-ABD8-15BF627DB4C1}" type="slidenum">
              <a:rPr lang="es-ES" smtClean="0"/>
              <a:pPr/>
              <a:t>‹Nº›</a:t>
            </a:fld>
            <a:endParaRPr lang="es-ES"/>
          </a:p>
        </p:txBody>
      </p:sp>
    </p:spTree>
    <p:extLst>
      <p:ext uri="{BB962C8B-B14F-4D97-AF65-F5344CB8AC3E}">
        <p14:creationId xmlns:p14="http://schemas.microsoft.com/office/powerpoint/2010/main" val="30845099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637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5DE5150-FB7F-4CC3-8543-5E8F127D845C}" type="datetimeFigureOut">
              <a:rPr lang="es-ES" smtClean="0"/>
              <a:pPr/>
              <a:t>19/12/2019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C1D8A2-9CC0-471F-ABD8-15BF627DB4C1}" type="slidenum">
              <a:rPr lang="es-ES" smtClean="0"/>
              <a:pPr/>
              <a:t>‹Nº›</a:t>
            </a:fld>
            <a:endParaRPr lang="es-ES"/>
          </a:p>
        </p:txBody>
      </p:sp>
    </p:spTree>
    <p:extLst>
      <p:ext uri="{BB962C8B-B14F-4D97-AF65-F5344CB8AC3E}">
        <p14:creationId xmlns:p14="http://schemas.microsoft.com/office/powerpoint/2010/main" val="2976084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rgbClr val="B09A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6211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5DE5150-FB7F-4CC3-8543-5E8F127D845C}" type="datetimeFigureOut">
              <a:rPr lang="es-ES" smtClean="0"/>
              <a:pPr/>
              <a:t>19/12/2019</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5C1D8A2-9CC0-471F-ABD8-15BF627DB4C1}"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75777"/>
      </p:ext>
    </p:extLst>
  </p:cSld>
  <p:clrMap bg1="lt1" tx1="dk1" bg2="lt2" tx2="dk2" accent1="accent1" accent2="accent2" accent3="accent3" accent4="accent4" accent5="accent5" accent6="accent6" hlink="hlink" folHlink="folHlink"/>
  <p:sldLayoutIdLst>
    <p:sldLayoutId id="2147483827" r:id="rId1"/>
    <p:sldLayoutId id="2147483837"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5DE5150-FB7F-4CC3-8543-5E8F127D845C}" type="datetimeFigureOut">
              <a:rPr lang="es-ES" smtClean="0"/>
              <a:pPr/>
              <a:t>19/12/2019</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5C1D8A2-9CC0-471F-ABD8-15BF627DB4C1}"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196395"/>
      </p:ext>
    </p:extLst>
  </p:cSld>
  <p:clrMap bg1="lt1" tx1="dk1" bg2="lt2" tx2="dk2" accent1="accent1" accent2="accent2" accent3="accent3" accent4="accent4" accent5="accent5" accent6="accent6" hlink="hlink" folHlink="folHlink"/>
  <p:sldLayoutIdLst>
    <p:sldLayoutId id="2147483840" r:id="rId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6.jpeg"/><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jpe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364695" y="-234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solidFill>
                <a:srgbClr val="000000"/>
              </a:solidFill>
            </a:endParaRPr>
          </a:p>
        </p:txBody>
      </p:sp>
      <p:sp>
        <p:nvSpPr>
          <p:cNvPr id="9" name="Rectangle 4"/>
          <p:cNvSpPr>
            <a:spLocks noChangeArrowheads="1"/>
          </p:cNvSpPr>
          <p:nvPr/>
        </p:nvSpPr>
        <p:spPr bwMode="auto">
          <a:xfrm>
            <a:off x="2364695" y="2226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solidFill>
                <a:srgbClr val="000000"/>
              </a:solidFill>
            </a:endParaRPr>
          </a:p>
        </p:txBody>
      </p:sp>
      <p:sp>
        <p:nvSpPr>
          <p:cNvPr id="18" name="5 CuadroTexto"/>
          <p:cNvSpPr txBox="1"/>
          <p:nvPr/>
        </p:nvSpPr>
        <p:spPr>
          <a:xfrm>
            <a:off x="611559" y="6011996"/>
            <a:ext cx="7920881" cy="369332"/>
          </a:xfrm>
          <a:prstGeom prst="rect">
            <a:avLst/>
          </a:prstGeom>
          <a:noFill/>
          <a:ln w="38100">
            <a:noFill/>
          </a:ln>
        </p:spPr>
        <p:txBody>
          <a:bodyPr wrap="square" rtlCol="0">
            <a:spAutoFit/>
          </a:bodyPr>
          <a:lstStyle/>
          <a:p>
            <a:pPr algn="ctr"/>
            <a:r>
              <a:rPr lang="es-MX" b="1" dirty="0" smtClean="0">
                <a:solidFill>
                  <a:srgbClr val="CCDDEA">
                    <a:lumMod val="25000"/>
                  </a:srgbClr>
                </a:solidFill>
                <a:latin typeface="Arial" panose="020B0604020202020204" pitchFamily="34" charset="0"/>
                <a:cs typeface="Arial" panose="020B0604020202020204" pitchFamily="34" charset="0"/>
              </a:rPr>
              <a:t>Ocozocoautla de Espinosa, Chiapas</a:t>
            </a:r>
            <a:r>
              <a:rPr lang="es-MX" b="1" dirty="0">
                <a:solidFill>
                  <a:srgbClr val="CCDDEA">
                    <a:lumMod val="25000"/>
                  </a:srgbClr>
                </a:solidFill>
                <a:latin typeface="Arial" panose="020B0604020202020204" pitchFamily="34" charset="0"/>
                <a:cs typeface="Arial" panose="020B0604020202020204" pitchFamily="34" charset="0"/>
              </a:rPr>
              <a:t>; </a:t>
            </a:r>
            <a:r>
              <a:rPr lang="es-MX" b="1" dirty="0" smtClean="0">
                <a:solidFill>
                  <a:srgbClr val="CCDDEA">
                    <a:lumMod val="25000"/>
                  </a:srgbClr>
                </a:solidFill>
                <a:latin typeface="Arial" panose="020B0604020202020204" pitchFamily="34" charset="0"/>
                <a:cs typeface="Arial" panose="020B0604020202020204" pitchFamily="34" charset="0"/>
              </a:rPr>
              <a:t>20 de Diciembre de </a:t>
            </a:r>
            <a:r>
              <a:rPr lang="es-MX" b="1" dirty="0">
                <a:solidFill>
                  <a:srgbClr val="CCDDEA">
                    <a:lumMod val="25000"/>
                  </a:srgbClr>
                </a:solidFill>
                <a:latin typeface="Arial" panose="020B0604020202020204" pitchFamily="34" charset="0"/>
                <a:cs typeface="Arial" panose="020B0604020202020204" pitchFamily="34" charset="0"/>
              </a:rPr>
              <a:t>2019</a:t>
            </a:r>
            <a:endParaRPr lang="es-ES" b="1" dirty="0">
              <a:solidFill>
                <a:srgbClr val="CCDDEA">
                  <a:lumMod val="25000"/>
                </a:srgbClr>
              </a:solidFill>
              <a:latin typeface="Arial" panose="020B0604020202020204" pitchFamily="34" charset="0"/>
              <a:cs typeface="Arial" panose="020B0604020202020204" pitchFamily="34" charset="0"/>
            </a:endParaRPr>
          </a:p>
        </p:txBody>
      </p:sp>
      <p:sp>
        <p:nvSpPr>
          <p:cNvPr id="19" name="1 Rectángulo"/>
          <p:cNvSpPr/>
          <p:nvPr/>
        </p:nvSpPr>
        <p:spPr>
          <a:xfrm>
            <a:off x="2648370" y="142692"/>
            <a:ext cx="3793667" cy="76944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4400" b="1" spc="310" dirty="0">
                <a:ln w="11430"/>
                <a:solidFill>
                  <a:srgbClr val="CCDDEA">
                    <a:lumMod val="25000"/>
                  </a:srgbClr>
                </a:solidFill>
                <a:effectLst>
                  <a:outerShdw blurRad="38100" dist="38100" dir="2700000" algn="tl">
                    <a:srgbClr val="000000">
                      <a:alpha val="43137"/>
                    </a:srgbClr>
                  </a:outerShdw>
                </a:effectLst>
                <a:latin typeface="Arial Black" pitchFamily="34" charset="0"/>
              </a:rPr>
              <a:t>MAESTRÍA</a:t>
            </a:r>
          </a:p>
        </p:txBody>
      </p:sp>
      <p:sp>
        <p:nvSpPr>
          <p:cNvPr id="22" name="Title 13"/>
          <p:cNvSpPr txBox="1">
            <a:spLocks/>
          </p:cNvSpPr>
          <p:nvPr/>
        </p:nvSpPr>
        <p:spPr>
          <a:xfrm>
            <a:off x="1597469" y="873834"/>
            <a:ext cx="5895467" cy="830997"/>
          </a:xfrm>
          <a:prstGeom prst="rect">
            <a:avLst/>
          </a:prstGeom>
          <a:noFill/>
          <a:ln>
            <a:noFill/>
          </a:ln>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sz="2400" b="1" dirty="0">
                <a:ln w="50800"/>
                <a:solidFill>
                  <a:srgbClr val="CCDDEA">
                    <a:lumMod val="25000"/>
                  </a:srgbClr>
                </a:solidFill>
                <a:latin typeface="Arial Black" pitchFamily="34" charset="0"/>
              </a:rPr>
              <a:t>EN </a:t>
            </a:r>
            <a:r>
              <a:rPr lang="en-US" sz="2400" b="1" dirty="0" smtClean="0">
                <a:ln w="50800"/>
                <a:solidFill>
                  <a:srgbClr val="CCDDEA">
                    <a:lumMod val="25000"/>
                  </a:srgbClr>
                </a:solidFill>
                <a:latin typeface="Arial Black" pitchFamily="34" charset="0"/>
              </a:rPr>
              <a:t>GESTIÓN </a:t>
            </a:r>
            <a:r>
              <a:rPr lang="en-US" sz="2400" b="1" dirty="0">
                <a:ln w="50800"/>
                <a:solidFill>
                  <a:srgbClr val="CCDDEA">
                    <a:lumMod val="25000"/>
                  </a:srgbClr>
                </a:solidFill>
                <a:latin typeface="Arial Black" pitchFamily="34" charset="0"/>
              </a:rPr>
              <a:t>INTEGRAL DE RIESGOS Y PROTECCIÓN </a:t>
            </a:r>
            <a:r>
              <a:rPr lang="en-US" sz="2400" b="1" dirty="0" smtClean="0">
                <a:ln w="50800"/>
                <a:solidFill>
                  <a:srgbClr val="CCDDEA">
                    <a:lumMod val="25000"/>
                  </a:srgbClr>
                </a:solidFill>
                <a:latin typeface="Arial Black" pitchFamily="34" charset="0"/>
              </a:rPr>
              <a:t>CIVIL</a:t>
            </a:r>
            <a:endParaRPr lang="en-US" sz="2400" b="1" dirty="0">
              <a:ln w="50800"/>
              <a:solidFill>
                <a:srgbClr val="CCDDEA">
                  <a:lumMod val="25000"/>
                </a:srgbClr>
              </a:solidFill>
              <a:latin typeface="Arial Black" pitchFamily="34" charset="0"/>
            </a:endParaRPr>
          </a:p>
        </p:txBody>
      </p:sp>
      <p:sp>
        <p:nvSpPr>
          <p:cNvPr id="17" name="Title 13"/>
          <p:cNvSpPr>
            <a:spLocks noGrp="1"/>
          </p:cNvSpPr>
          <p:nvPr/>
        </p:nvSpPr>
        <p:spPr bwMode="auto">
          <a:xfrm>
            <a:off x="395535" y="2327642"/>
            <a:ext cx="828092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3200" kern="1200">
                <a:solidFill>
                  <a:srgbClr val="959595"/>
                </a:solidFill>
                <a:latin typeface="Source Sans Pro Light" pitchFamily="34" charset="0"/>
                <a:ea typeface="+mj-ea"/>
                <a:cs typeface="+mj-cs"/>
              </a:defRPr>
            </a:lvl1pPr>
            <a:lvl2pPr algn="l" rtl="0" fontAlgn="base">
              <a:spcBef>
                <a:spcPct val="0"/>
              </a:spcBef>
              <a:spcAft>
                <a:spcPct val="0"/>
              </a:spcAft>
              <a:defRPr sz="3200">
                <a:solidFill>
                  <a:srgbClr val="959595"/>
                </a:solidFill>
                <a:latin typeface="Source Sans Pro Light" pitchFamily="34" charset="0"/>
              </a:defRPr>
            </a:lvl2pPr>
            <a:lvl3pPr algn="l" rtl="0" fontAlgn="base">
              <a:spcBef>
                <a:spcPct val="0"/>
              </a:spcBef>
              <a:spcAft>
                <a:spcPct val="0"/>
              </a:spcAft>
              <a:defRPr sz="3200">
                <a:solidFill>
                  <a:srgbClr val="959595"/>
                </a:solidFill>
                <a:latin typeface="Source Sans Pro Light" pitchFamily="34" charset="0"/>
              </a:defRPr>
            </a:lvl3pPr>
            <a:lvl4pPr algn="l" rtl="0" fontAlgn="base">
              <a:spcBef>
                <a:spcPct val="0"/>
              </a:spcBef>
              <a:spcAft>
                <a:spcPct val="0"/>
              </a:spcAft>
              <a:defRPr sz="3200">
                <a:solidFill>
                  <a:srgbClr val="959595"/>
                </a:solidFill>
                <a:latin typeface="Source Sans Pro Light" pitchFamily="34" charset="0"/>
              </a:defRPr>
            </a:lvl4pPr>
            <a:lvl5pPr algn="l" rtl="0" fontAlgn="base">
              <a:spcBef>
                <a:spcPct val="0"/>
              </a:spcBef>
              <a:spcAft>
                <a:spcPct val="0"/>
              </a:spcAft>
              <a:defRPr sz="3200">
                <a:solidFill>
                  <a:srgbClr val="959595"/>
                </a:solidFill>
                <a:latin typeface="Source Sans Pro Light" pitchFamily="34" charset="0"/>
              </a:defRPr>
            </a:lvl5pPr>
            <a:lvl6pPr marL="457200" algn="l" rtl="0" fontAlgn="base">
              <a:spcBef>
                <a:spcPct val="0"/>
              </a:spcBef>
              <a:spcAft>
                <a:spcPct val="0"/>
              </a:spcAft>
              <a:defRPr sz="3200">
                <a:solidFill>
                  <a:srgbClr val="959595"/>
                </a:solidFill>
                <a:latin typeface="Source Sans Pro Light" pitchFamily="34" charset="0"/>
              </a:defRPr>
            </a:lvl6pPr>
            <a:lvl7pPr marL="914400" algn="l" rtl="0" fontAlgn="base">
              <a:spcBef>
                <a:spcPct val="0"/>
              </a:spcBef>
              <a:spcAft>
                <a:spcPct val="0"/>
              </a:spcAft>
              <a:defRPr sz="3200">
                <a:solidFill>
                  <a:srgbClr val="959595"/>
                </a:solidFill>
                <a:latin typeface="Source Sans Pro Light" pitchFamily="34" charset="0"/>
              </a:defRPr>
            </a:lvl7pPr>
            <a:lvl8pPr marL="1371600" algn="l" rtl="0" fontAlgn="base">
              <a:spcBef>
                <a:spcPct val="0"/>
              </a:spcBef>
              <a:spcAft>
                <a:spcPct val="0"/>
              </a:spcAft>
              <a:defRPr sz="3200">
                <a:solidFill>
                  <a:srgbClr val="959595"/>
                </a:solidFill>
                <a:latin typeface="Source Sans Pro Light" pitchFamily="34" charset="0"/>
              </a:defRPr>
            </a:lvl8pPr>
            <a:lvl9pPr marL="1828800" algn="l" rtl="0" fontAlgn="base">
              <a:spcBef>
                <a:spcPct val="0"/>
              </a:spcBef>
              <a:spcAft>
                <a:spcPct val="0"/>
              </a:spcAft>
              <a:defRPr sz="3200">
                <a:solidFill>
                  <a:srgbClr val="959595"/>
                </a:solidFill>
                <a:latin typeface="Source Sans Pro Light" pitchFamily="34" charset="0"/>
              </a:defRPr>
            </a:lvl9pPr>
          </a:lstStyle>
          <a:p>
            <a:pPr algn="ctr"/>
            <a:r>
              <a:rPr lang="en-US" b="1" dirty="0" smtClean="0">
                <a:solidFill>
                  <a:srgbClr val="CCDDEA">
                    <a:lumMod val="25000"/>
                  </a:srgbClr>
                </a:solidFill>
                <a:effectLst>
                  <a:outerShdw blurRad="38100" dist="38100" dir="2700000" algn="tl">
                    <a:srgbClr val="000000">
                      <a:alpha val="43137"/>
                    </a:srgbClr>
                  </a:outerShdw>
                </a:effectLst>
                <a:latin typeface="Arial Black" pitchFamily="34" charset="0"/>
                <a:cs typeface="Arial" pitchFamily="34" charset="0"/>
              </a:rPr>
              <a:t>COLOQUIO</a:t>
            </a:r>
            <a:endParaRPr lang="en-US" b="1" dirty="0">
              <a:solidFill>
                <a:srgbClr val="CCDDEA">
                  <a:lumMod val="25000"/>
                </a:srgb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US" sz="2400" b="1" dirty="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endParaRPr>
          </a:p>
          <a:p>
            <a:pPr algn="ctr"/>
            <a:r>
              <a:rPr lang="en-US" sz="2400" b="1" dirty="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rPr>
              <a:t>PRESENTA</a:t>
            </a:r>
            <a:r>
              <a:rPr lang="en-US" sz="2400" b="1" dirty="0" smtClean="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rPr>
              <a:t>: Sergio Alejandro Ramirez Diaz</a:t>
            </a:r>
            <a:endParaRPr lang="en-US" sz="2400" b="1" dirty="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2000" b="1" dirty="0" smtClean="0">
              <a:solidFill>
                <a:srgbClr val="CCDDEA">
                  <a:lumMod val="25000"/>
                </a:srgb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n-US" sz="2000" b="1" dirty="0">
              <a:solidFill>
                <a:srgbClr val="CCDDEA">
                  <a:lumMod val="25000"/>
                </a:srgbClr>
              </a:solidFill>
              <a:effectLst>
                <a:outerShdw blurRad="38100" dist="38100" dir="2700000" algn="tl">
                  <a:srgbClr val="000000">
                    <a:alpha val="43137"/>
                  </a:srgbClr>
                </a:outerShdw>
              </a:effectLst>
              <a:latin typeface="Arial Black" pitchFamily="34" charset="0"/>
              <a:cs typeface="Arial" pitchFamily="34" charset="0"/>
            </a:endParaRPr>
          </a:p>
          <a:p>
            <a:pPr algn="ctr"/>
            <a:r>
              <a:rPr lang="en-US" sz="2000" b="1" dirty="0" smtClean="0">
                <a:solidFill>
                  <a:srgbClr val="CCDDEA">
                    <a:lumMod val="25000"/>
                  </a:srgbClr>
                </a:solidFill>
                <a:effectLst>
                  <a:outerShdw blurRad="38100" dist="38100" dir="2700000" algn="tl">
                    <a:srgbClr val="000000">
                      <a:alpha val="43137"/>
                    </a:srgbClr>
                  </a:outerShdw>
                </a:effectLst>
                <a:latin typeface="Arial Black" pitchFamily="34" charset="0"/>
                <a:cs typeface="Arial" pitchFamily="34" charset="0"/>
              </a:rPr>
              <a:t>PROYECTO DE INVESTIGACIÓN</a:t>
            </a:r>
            <a:endParaRPr lang="en-US" sz="2000" b="1" dirty="0">
              <a:solidFill>
                <a:srgbClr val="CCDDEA">
                  <a:lumMod val="25000"/>
                </a:srgbClr>
              </a:solidFill>
              <a:effectLst>
                <a:outerShdw blurRad="38100" dist="38100" dir="2700000" algn="tl">
                  <a:srgbClr val="000000">
                    <a:alpha val="43137"/>
                  </a:srgbClr>
                </a:outerShdw>
              </a:effectLst>
              <a:latin typeface="Arial Black" pitchFamily="34" charset="0"/>
              <a:cs typeface="Arial" pitchFamily="34" charset="0"/>
            </a:endParaRPr>
          </a:p>
          <a:p>
            <a:pPr algn="ctr"/>
            <a:endParaRPr lang="es-MX" sz="2000" b="1" dirty="0" smtClean="0">
              <a:solidFill>
                <a:srgbClr val="CCDDEA">
                  <a:lumMod val="25000"/>
                </a:srgbClr>
              </a:solidFill>
              <a:effectLst>
                <a:outerShdw blurRad="38100" dist="38100" dir="2700000" algn="tl">
                  <a:srgbClr val="000000">
                    <a:alpha val="43137"/>
                  </a:srgbClr>
                </a:outerShdw>
              </a:effectLst>
            </a:endParaRPr>
          </a:p>
          <a:p>
            <a:pPr algn="ctr"/>
            <a:r>
              <a:rPr lang="es-MX" sz="2400" b="1" dirty="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rPr>
              <a:t>“Colaboración financiera del sector privado en Chiapas en el proceso de reconstrucción del sector vivienda”</a:t>
            </a:r>
            <a:endParaRPr lang="en-US" sz="2400" b="1" dirty="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563888" y="1311151"/>
            <a:ext cx="1943545"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VARIABLES</a:t>
            </a:r>
            <a:endParaRPr lang="es-MX" sz="2400" dirty="0">
              <a:latin typeface="Times New Roman" panose="02020603050405020304" pitchFamily="18" charset="0"/>
              <a:cs typeface="Times New Roman" panose="02020603050405020304" pitchFamily="18" charset="0"/>
            </a:endParaRPr>
          </a:p>
        </p:txBody>
      </p:sp>
      <p:sp>
        <p:nvSpPr>
          <p:cNvPr id="3" name="Rectángulo 2"/>
          <p:cNvSpPr/>
          <p:nvPr/>
        </p:nvSpPr>
        <p:spPr>
          <a:xfrm>
            <a:off x="305969" y="1772816"/>
            <a:ext cx="8478470" cy="1553502"/>
          </a:xfrm>
          <a:prstGeom prst="rect">
            <a:avLst/>
          </a:prstGeom>
        </p:spPr>
        <p:txBody>
          <a:bodyPr wrap="square">
            <a:spAutoFit/>
          </a:bodyPr>
          <a:lstStyle/>
          <a:p>
            <a:pPr algn="just">
              <a:lnSpc>
                <a:spcPct val="150000"/>
              </a:lnSpc>
              <a:spcAft>
                <a:spcPts val="0"/>
              </a:spcAft>
            </a:pPr>
            <a:r>
              <a:rPr lang="es-MX" sz="2200" b="1" dirty="0">
                <a:latin typeface="Times New Roman" panose="02020603050405020304" pitchFamily="18" charset="0"/>
                <a:ea typeface="Calibri" panose="020F0502020204030204" pitchFamily="34" charset="0"/>
              </a:rPr>
              <a:t>Variable dependiente</a:t>
            </a:r>
            <a:endParaRPr lang="es-MX" sz="2200" dirty="0">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MX" sz="2200" dirty="0">
                <a:latin typeface="Times New Roman" panose="02020603050405020304" pitchFamily="18" charset="0"/>
                <a:ea typeface="Calibri" panose="020F0502020204030204" pitchFamily="34" charset="0"/>
              </a:rPr>
              <a:t>El sector vivienda contempla al Fondo de Desastres Naturales (FONDEN) como única vía para la reconstrucción post desastre.</a:t>
            </a:r>
            <a:endParaRPr lang="es-MX" sz="2200" dirty="0">
              <a:effectLst/>
              <a:latin typeface="Tahoma" panose="020B0604030504040204" pitchFamily="34" charset="0"/>
              <a:ea typeface="Calibri" panose="020F0502020204030204" pitchFamily="34" charset="0"/>
            </a:endParaRPr>
          </a:p>
        </p:txBody>
      </p:sp>
      <p:sp>
        <p:nvSpPr>
          <p:cNvPr id="5" name="Rectángulo 4"/>
          <p:cNvSpPr/>
          <p:nvPr/>
        </p:nvSpPr>
        <p:spPr>
          <a:xfrm>
            <a:off x="342002" y="3861048"/>
            <a:ext cx="8478470" cy="1553502"/>
          </a:xfrm>
          <a:prstGeom prst="rect">
            <a:avLst/>
          </a:prstGeom>
        </p:spPr>
        <p:txBody>
          <a:bodyPr wrap="square">
            <a:spAutoFit/>
          </a:bodyPr>
          <a:lstStyle/>
          <a:p>
            <a:pPr algn="just">
              <a:lnSpc>
                <a:spcPct val="150000"/>
              </a:lnSpc>
              <a:spcAft>
                <a:spcPts val="0"/>
              </a:spcAft>
            </a:pPr>
            <a:r>
              <a:rPr lang="es-MX" sz="2200" b="1" dirty="0">
                <a:latin typeface="Times New Roman" panose="02020603050405020304" pitchFamily="18" charset="0"/>
                <a:ea typeface="Calibri" panose="020F0502020204030204" pitchFamily="34" charset="0"/>
              </a:rPr>
              <a:t>Variables independientes</a:t>
            </a:r>
            <a:endParaRPr lang="es-MX" sz="2200" dirty="0">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MX" sz="2200" dirty="0">
                <a:latin typeface="Times New Roman" panose="02020603050405020304" pitchFamily="18" charset="0"/>
                <a:ea typeface="Calibri" panose="020F0502020204030204" pitchFamily="34" charset="0"/>
              </a:rPr>
              <a:t>Considerar al sector privado como fuente de financiamiento y vía de reconstrucción del sector vivienda post desastre.</a:t>
            </a:r>
            <a:endParaRPr lang="es-MX" sz="2200" dirty="0">
              <a:effectLst/>
              <a:latin typeface="Tahoma" panose="020B0604030504040204" pitchFamily="34" charset="0"/>
              <a:ea typeface="Calibri" panose="020F0502020204030204" pitchFamily="34" charset="0"/>
            </a:endParaRPr>
          </a:p>
        </p:txBody>
      </p:sp>
      <p:cxnSp>
        <p:nvCxnSpPr>
          <p:cNvPr id="11" name="Conector recto 10"/>
          <p:cNvCxnSpPr/>
          <p:nvPr/>
        </p:nvCxnSpPr>
        <p:spPr>
          <a:xfrm>
            <a:off x="971600" y="3717032"/>
            <a:ext cx="7416824" cy="0"/>
          </a:xfrm>
          <a:prstGeom prst="line">
            <a:avLst/>
          </a:prstGeom>
          <a:ln>
            <a:solidFill>
              <a:srgbClr val="621132"/>
            </a:solidFill>
          </a:ln>
        </p:spPr>
        <p:style>
          <a:lnRef idx="1">
            <a:schemeClr val="accent1"/>
          </a:lnRef>
          <a:fillRef idx="0">
            <a:schemeClr val="accent1"/>
          </a:fillRef>
          <a:effectRef idx="0">
            <a:schemeClr val="accent1"/>
          </a:effectRef>
          <a:fontRef idx="minor">
            <a:schemeClr val="tx1"/>
          </a:fontRef>
        </p:style>
      </p:cxnSp>
      <p:pic>
        <p:nvPicPr>
          <p:cNvPr id="12"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3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723056" y="1342638"/>
            <a:ext cx="1827616" cy="400110"/>
          </a:xfrm>
          <a:prstGeom prst="rect">
            <a:avLst/>
          </a:prstGeom>
        </p:spPr>
        <p:txBody>
          <a:bodyPr wrap="none">
            <a:spAutoFit/>
          </a:bodyPr>
          <a:lstStyle/>
          <a:p>
            <a:r>
              <a:rPr lang="es-MX" sz="2000" b="1" dirty="0" smtClean="0"/>
              <a:t>METODOLOGÍA</a:t>
            </a:r>
            <a:endParaRPr lang="es-MX" sz="2000" dirty="0"/>
          </a:p>
        </p:txBody>
      </p:sp>
      <p:sp>
        <p:nvSpPr>
          <p:cNvPr id="3" name="Rectángulo 2"/>
          <p:cNvSpPr/>
          <p:nvPr/>
        </p:nvSpPr>
        <p:spPr>
          <a:xfrm>
            <a:off x="0" y="2060848"/>
            <a:ext cx="8963472" cy="3416320"/>
          </a:xfrm>
          <a:prstGeom prst="rect">
            <a:avLst/>
          </a:prstGeom>
        </p:spPr>
        <p:txBody>
          <a:bodyPr wrap="square">
            <a:spAutoFit/>
          </a:bodyPr>
          <a:lstStyle/>
          <a:p>
            <a:pPr algn="just">
              <a:lnSpc>
                <a:spcPct val="150000"/>
              </a:lnSpc>
              <a:spcAft>
                <a:spcPts val="0"/>
              </a:spcAft>
            </a:pPr>
            <a:r>
              <a:rPr lang="es-MX" dirty="0">
                <a:latin typeface="Times New Roman" panose="02020603050405020304" pitchFamily="18" charset="0"/>
                <a:ea typeface="Calibri" panose="020F0502020204030204" pitchFamily="34" charset="0"/>
                <a:cs typeface="Times New Roman" panose="02020603050405020304" pitchFamily="18" charset="0"/>
              </a:rPr>
              <a:t>El enfoque de investigación que se abordará es cuantitativo, ya que pretende analizar la persuasión de la hipótesis planteada, en el que se pretende aportar evidencia, tanto de montos de los resultados de los daños post desastres, los cuales, han tardado en ser ejercidos, como de la capacidad de financiera y de percepción del riesgo por parte del Sector Privado, para sensibilizarlos en materia de recuperación y reconstrucción post desastre en el Sector Vivienda. Como lo indica (Hernández </a:t>
            </a:r>
            <a:r>
              <a:rPr lang="es-MX" dirty="0" err="1">
                <a:latin typeface="Times New Roman" panose="02020603050405020304" pitchFamily="18" charset="0"/>
                <a:ea typeface="Calibri" panose="020F0502020204030204" pitchFamily="34" charset="0"/>
                <a:cs typeface="Times New Roman" panose="02020603050405020304" pitchFamily="18" charset="0"/>
              </a:rPr>
              <a:t>Sampieri</a:t>
            </a:r>
            <a:r>
              <a:rPr lang="es-MX" dirty="0">
                <a:latin typeface="Times New Roman" panose="02020603050405020304" pitchFamily="18" charset="0"/>
                <a:ea typeface="Calibri" panose="020F0502020204030204" pitchFamily="34" charset="0"/>
                <a:cs typeface="Times New Roman" panose="02020603050405020304" pitchFamily="18" charset="0"/>
              </a:rPr>
              <a:t>, </a:t>
            </a:r>
            <a:r>
              <a:rPr lang="es-MX" dirty="0" err="1">
                <a:latin typeface="Times New Roman" panose="02020603050405020304" pitchFamily="18" charset="0"/>
                <a:ea typeface="Calibri" panose="020F0502020204030204" pitchFamily="34" charset="0"/>
                <a:cs typeface="Times New Roman" panose="02020603050405020304" pitchFamily="18" charset="0"/>
              </a:rPr>
              <a:t>Fernandez</a:t>
            </a:r>
            <a:r>
              <a:rPr lang="es-MX" dirty="0">
                <a:latin typeface="Times New Roman" panose="02020603050405020304" pitchFamily="18" charset="0"/>
                <a:ea typeface="Calibri" panose="020F0502020204030204" pitchFamily="34" charset="0"/>
                <a:cs typeface="Times New Roman" panose="02020603050405020304" pitchFamily="18" charset="0"/>
              </a:rPr>
              <a:t> Collado, &amp; Baptista Lucio, 2014) que el “</a:t>
            </a:r>
            <a:r>
              <a:rPr lang="es-MX" i="1" dirty="0">
                <a:latin typeface="Times New Roman" panose="02020603050405020304" pitchFamily="18" charset="0"/>
                <a:ea typeface="Calibri" panose="020F0502020204030204" pitchFamily="34" charset="0"/>
                <a:cs typeface="Times New Roman" panose="02020603050405020304" pitchFamily="18" charset="0"/>
              </a:rPr>
              <a:t>Diseño Plan o estrategia que se desarrolla para obtener la información que se requiere en una investigación y responder al planteamiento.</a:t>
            </a:r>
            <a:r>
              <a:rPr lang="es-MX" dirty="0">
                <a:latin typeface="Times New Roman" panose="02020603050405020304" pitchFamily="18"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54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79693" y="1338262"/>
            <a:ext cx="2612318" cy="400110"/>
          </a:xfrm>
          <a:prstGeom prst="rect">
            <a:avLst/>
          </a:prstGeom>
        </p:spPr>
        <p:txBody>
          <a:bodyPr wrap="none">
            <a:spAutoFit/>
          </a:bodyPr>
          <a:lstStyle/>
          <a:p>
            <a:r>
              <a:rPr lang="es-MX" sz="2000" b="1" dirty="0" smtClean="0"/>
              <a:t>METODOLOGÍA </a:t>
            </a:r>
            <a:r>
              <a:rPr lang="es-MX" b="1" dirty="0" smtClean="0"/>
              <a:t>(Cont.)</a:t>
            </a:r>
            <a:endParaRPr lang="es-MX" sz="2000" dirty="0"/>
          </a:p>
        </p:txBody>
      </p:sp>
      <p:sp>
        <p:nvSpPr>
          <p:cNvPr id="7" name="Rectángulo 6"/>
          <p:cNvSpPr/>
          <p:nvPr/>
        </p:nvSpPr>
        <p:spPr>
          <a:xfrm>
            <a:off x="-38356" y="1988840"/>
            <a:ext cx="9144000" cy="3162404"/>
          </a:xfrm>
          <a:prstGeom prst="rect">
            <a:avLst/>
          </a:prstGeom>
        </p:spPr>
        <p:txBody>
          <a:bodyPr wrap="square">
            <a:spAutoFit/>
          </a:bodyPr>
          <a:lstStyle/>
          <a:p>
            <a:pPr algn="just">
              <a:lnSpc>
                <a:spcPct val="150000"/>
              </a:lnSpc>
              <a:spcAft>
                <a:spcPts val="0"/>
              </a:spcAft>
            </a:pPr>
            <a:r>
              <a:rPr lang="es-MX" dirty="0">
                <a:latin typeface="Times New Roman" panose="02020603050405020304" pitchFamily="18" charset="0"/>
                <a:ea typeface="Calibri" panose="020F0502020204030204" pitchFamily="34" charset="0"/>
              </a:rPr>
              <a:t>Así mismo el tipo de estudio se plantea correlacional, con el diseño Cuasiexperimental (Hernández </a:t>
            </a:r>
            <a:r>
              <a:rPr lang="es-MX" dirty="0" err="1">
                <a:latin typeface="Times New Roman" panose="02020603050405020304" pitchFamily="18" charset="0"/>
                <a:ea typeface="Calibri" panose="020F0502020204030204" pitchFamily="34" charset="0"/>
              </a:rPr>
              <a:t>Sampieri</a:t>
            </a:r>
            <a:r>
              <a:rPr lang="es-MX" dirty="0">
                <a:latin typeface="Times New Roman" panose="02020603050405020304" pitchFamily="18" charset="0"/>
                <a:ea typeface="Calibri" panose="020F0502020204030204" pitchFamily="34" charset="0"/>
              </a:rPr>
              <a:t>, </a:t>
            </a:r>
            <a:r>
              <a:rPr lang="es-MX" dirty="0" err="1">
                <a:latin typeface="Times New Roman" panose="02020603050405020304" pitchFamily="18" charset="0"/>
                <a:ea typeface="Calibri" panose="020F0502020204030204" pitchFamily="34" charset="0"/>
              </a:rPr>
              <a:t>Fernandez</a:t>
            </a:r>
            <a:r>
              <a:rPr lang="es-MX" dirty="0">
                <a:latin typeface="Times New Roman" panose="02020603050405020304" pitchFamily="18" charset="0"/>
                <a:ea typeface="Calibri" panose="020F0502020204030204" pitchFamily="34" charset="0"/>
              </a:rPr>
              <a:t> Collado, &amp; Baptista Lucio, 2014) ya que los sujetos a quienes se estudiaría o se pretende estudiar, se asignarían o están asignados a grupos de empresas perceptiblemente con mayor recursos financieros, lo cual se percibe o representa mejores ganancias, es decir las que tienen perceptiblemente una mayor imagen o posición de su marca en el mercado, comercial. Lo cual será por emparejamiento, es decir que estén o tengan, perceptiblemente, mejor posicionada su marca.</a:t>
            </a:r>
            <a:endParaRPr lang="es-MX" sz="1050" dirty="0">
              <a:latin typeface="Tahoma" panose="020B0604030504040204" pitchFamily="34" charset="0"/>
              <a:ea typeface="Calibri" panose="020F0502020204030204" pitchFamily="34" charset="0"/>
            </a:endParaRPr>
          </a:p>
          <a:p>
            <a:pPr>
              <a:spcAft>
                <a:spcPts val="0"/>
              </a:spcAft>
            </a:pP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725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79693" y="1338262"/>
            <a:ext cx="2612318" cy="400110"/>
          </a:xfrm>
          <a:prstGeom prst="rect">
            <a:avLst/>
          </a:prstGeom>
        </p:spPr>
        <p:txBody>
          <a:bodyPr wrap="none">
            <a:spAutoFit/>
          </a:bodyPr>
          <a:lstStyle/>
          <a:p>
            <a:r>
              <a:rPr lang="es-MX" sz="2000" b="1" dirty="0" smtClean="0"/>
              <a:t>METODOLOGÍA </a:t>
            </a:r>
            <a:r>
              <a:rPr lang="es-MX" b="1" dirty="0" smtClean="0"/>
              <a:t>(Cont.)</a:t>
            </a:r>
            <a:endParaRPr lang="es-MX" sz="2000" dirty="0"/>
          </a:p>
        </p:txBody>
      </p:sp>
      <p:sp>
        <p:nvSpPr>
          <p:cNvPr id="7" name="Rectángulo 6"/>
          <p:cNvSpPr/>
          <p:nvPr/>
        </p:nvSpPr>
        <p:spPr>
          <a:xfrm>
            <a:off x="-1" y="2209799"/>
            <a:ext cx="9144000" cy="2949782"/>
          </a:xfrm>
          <a:prstGeom prst="rect">
            <a:avLst/>
          </a:prstGeom>
        </p:spPr>
        <p:txBody>
          <a:bodyPr wrap="square">
            <a:spAutoFit/>
          </a:bodyPr>
          <a:lstStyle/>
          <a:p>
            <a:pPr algn="just">
              <a:lnSpc>
                <a:spcPct val="150000"/>
              </a:lnSpc>
              <a:spcAft>
                <a:spcPts val="0"/>
              </a:spcAft>
            </a:pPr>
            <a:r>
              <a:rPr lang="es-MX" dirty="0">
                <a:latin typeface="Times New Roman" panose="02020603050405020304" pitchFamily="18" charset="0"/>
                <a:ea typeface="Calibri" panose="020F0502020204030204" pitchFamily="34" charset="0"/>
              </a:rPr>
              <a:t>El diseño o tipo de planteamiento, por su propósito y alcance será correlacional, sin descartar el exploratorio, el descriptivo o el explicativo, (Hernández </a:t>
            </a:r>
            <a:r>
              <a:rPr lang="es-MX" dirty="0" err="1">
                <a:latin typeface="Times New Roman" panose="02020603050405020304" pitchFamily="18" charset="0"/>
                <a:ea typeface="Calibri" panose="020F0502020204030204" pitchFamily="34" charset="0"/>
              </a:rPr>
              <a:t>Sampieri</a:t>
            </a:r>
            <a:r>
              <a:rPr lang="es-MX" dirty="0">
                <a:latin typeface="Times New Roman" panose="02020603050405020304" pitchFamily="18" charset="0"/>
                <a:ea typeface="Calibri" panose="020F0502020204030204" pitchFamily="34" charset="0"/>
              </a:rPr>
              <a:t>, </a:t>
            </a:r>
            <a:r>
              <a:rPr lang="es-MX" dirty="0" err="1">
                <a:latin typeface="Times New Roman" panose="02020603050405020304" pitchFamily="18" charset="0"/>
                <a:ea typeface="Calibri" panose="020F0502020204030204" pitchFamily="34" charset="0"/>
              </a:rPr>
              <a:t>Fernandez</a:t>
            </a:r>
            <a:r>
              <a:rPr lang="es-MX" dirty="0">
                <a:latin typeface="Times New Roman" panose="02020603050405020304" pitchFamily="18" charset="0"/>
                <a:ea typeface="Calibri" panose="020F0502020204030204" pitchFamily="34" charset="0"/>
              </a:rPr>
              <a:t> Collado, &amp; Baptista Lucio, 2014) ya que se pretende demostrar que las empresas con mayor ganancias (ingresos financieros) de sus ventas de productos y/o servicios pueden “donar” o tener una colaboración financiera más efectiva del sector privado en Chiapas en el proceso de reconstrucción post desastre del sector vivienda, y en un momento dado proponer un fideicomiso, con las aportaciones de estos, como medio de reconstrucción en dicho sector</a:t>
            </a:r>
            <a:r>
              <a:rPr lang="es-MX" dirty="0" smtClean="0">
                <a:latin typeface="Times New Roman" panose="02020603050405020304" pitchFamily="18" charset="0"/>
                <a:ea typeface="Calibri" panose="020F0502020204030204" pitchFamily="34" charset="0"/>
              </a:rPr>
              <a:t>.</a:t>
            </a:r>
            <a:endParaRPr lang="es-MX" sz="1050" dirty="0">
              <a:latin typeface="Tahoma" panose="020B0604030504040204" pitchFamily="34" charset="0"/>
              <a:ea typeface="Calibri" panose="020F0502020204030204" pitchFamily="34" charset="0"/>
            </a:endParaRPr>
          </a:p>
        </p:txBody>
      </p:sp>
      <p:pic>
        <p:nvPicPr>
          <p:cNvPr id="16"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053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79693" y="1338262"/>
            <a:ext cx="2612318" cy="400110"/>
          </a:xfrm>
          <a:prstGeom prst="rect">
            <a:avLst/>
          </a:prstGeom>
        </p:spPr>
        <p:txBody>
          <a:bodyPr wrap="none">
            <a:spAutoFit/>
          </a:bodyPr>
          <a:lstStyle/>
          <a:p>
            <a:r>
              <a:rPr lang="es-MX" sz="2000" b="1" dirty="0" smtClean="0"/>
              <a:t>METODOLOGÍA </a:t>
            </a:r>
            <a:r>
              <a:rPr lang="es-MX" b="1" dirty="0" smtClean="0"/>
              <a:t>(Cont.)</a:t>
            </a:r>
            <a:endParaRPr lang="es-MX" sz="2000" dirty="0"/>
          </a:p>
        </p:txBody>
      </p:sp>
      <p:sp>
        <p:nvSpPr>
          <p:cNvPr id="3" name="Rectángulo 2"/>
          <p:cNvSpPr/>
          <p:nvPr/>
        </p:nvSpPr>
        <p:spPr>
          <a:xfrm>
            <a:off x="0" y="1916832"/>
            <a:ext cx="9144000" cy="3531736"/>
          </a:xfrm>
          <a:prstGeom prst="rect">
            <a:avLst/>
          </a:prstGeom>
        </p:spPr>
        <p:txBody>
          <a:bodyPr wrap="square">
            <a:spAutoFit/>
          </a:bodyPr>
          <a:lstStyle/>
          <a:p>
            <a:pPr algn="just">
              <a:lnSpc>
                <a:spcPct val="150000"/>
              </a:lnSpc>
              <a:spcAft>
                <a:spcPts val="0"/>
              </a:spcAft>
            </a:pPr>
            <a:r>
              <a:rPr lang="es-MX" dirty="0">
                <a:latin typeface="Times New Roman" panose="02020603050405020304" pitchFamily="18" charset="0"/>
                <a:ea typeface="Calibri" panose="020F0502020204030204" pitchFamily="34" charset="0"/>
              </a:rPr>
              <a:t>La selección del tipo de muestra será, “no probabilística”, como lo describe (Johnson, 2014, Hernández-</a:t>
            </a:r>
            <a:r>
              <a:rPr lang="es-MX" dirty="0" err="1">
                <a:latin typeface="Times New Roman" panose="02020603050405020304" pitchFamily="18" charset="0"/>
                <a:ea typeface="Calibri" panose="020F0502020204030204" pitchFamily="34" charset="0"/>
              </a:rPr>
              <a:t>Sampieri</a:t>
            </a:r>
            <a:r>
              <a:rPr lang="es-MX" dirty="0">
                <a:latin typeface="Times New Roman" panose="02020603050405020304" pitchFamily="18" charset="0"/>
                <a:ea typeface="Calibri" panose="020F0502020204030204" pitchFamily="34" charset="0"/>
              </a:rPr>
              <a:t> et al., 2013 y </a:t>
            </a:r>
            <a:r>
              <a:rPr lang="es-MX" dirty="0" err="1">
                <a:latin typeface="Times New Roman" panose="02020603050405020304" pitchFamily="18" charset="0"/>
                <a:ea typeface="Calibri" panose="020F0502020204030204" pitchFamily="34" charset="0"/>
              </a:rPr>
              <a:t>Battaglia</a:t>
            </a:r>
            <a:r>
              <a:rPr lang="es-MX" dirty="0">
                <a:latin typeface="Times New Roman" panose="02020603050405020304" pitchFamily="18" charset="0"/>
                <a:ea typeface="Calibri" panose="020F0502020204030204" pitchFamily="34" charset="0"/>
              </a:rPr>
              <a:t>, 2008b) citado en (Hernández </a:t>
            </a:r>
            <a:r>
              <a:rPr lang="es-MX" dirty="0" err="1">
                <a:latin typeface="Times New Roman" panose="02020603050405020304" pitchFamily="18" charset="0"/>
                <a:ea typeface="Calibri" panose="020F0502020204030204" pitchFamily="34" charset="0"/>
              </a:rPr>
              <a:t>Sampieri</a:t>
            </a:r>
            <a:r>
              <a:rPr lang="es-MX" dirty="0">
                <a:latin typeface="Times New Roman" panose="02020603050405020304" pitchFamily="18" charset="0"/>
                <a:ea typeface="Calibri" panose="020F0502020204030204" pitchFamily="34" charset="0"/>
              </a:rPr>
              <a:t>, </a:t>
            </a:r>
            <a:r>
              <a:rPr lang="es-MX" dirty="0" err="1">
                <a:latin typeface="Times New Roman" panose="02020603050405020304" pitchFamily="18" charset="0"/>
                <a:ea typeface="Calibri" panose="020F0502020204030204" pitchFamily="34" charset="0"/>
              </a:rPr>
              <a:t>Fernandez</a:t>
            </a:r>
            <a:r>
              <a:rPr lang="es-MX" dirty="0">
                <a:latin typeface="Times New Roman" panose="02020603050405020304" pitchFamily="18" charset="0"/>
                <a:ea typeface="Calibri" panose="020F0502020204030204" pitchFamily="34" charset="0"/>
              </a:rPr>
              <a:t> Collado, &amp; Baptista Lucio, 2014) al referirse a la muestra no probabilística o dirigida “</a:t>
            </a:r>
            <a:r>
              <a:rPr lang="es-MX" sz="1600" i="1" dirty="0">
                <a:latin typeface="Times New Roman" panose="02020603050405020304" pitchFamily="18" charset="0"/>
                <a:ea typeface="Calibri" panose="020F0502020204030204" pitchFamily="34" charset="0"/>
              </a:rPr>
              <a:t>Subgrupo de la población en la que la elección de los elementos no depende de la probabilidad, sino de las características de la investigación.</a:t>
            </a:r>
            <a:r>
              <a:rPr lang="es-MX" dirty="0">
                <a:latin typeface="Times New Roman" panose="02020603050405020304" pitchFamily="18" charset="0"/>
                <a:ea typeface="Calibri" panose="020F0502020204030204" pitchFamily="34" charset="0"/>
              </a:rPr>
              <a:t>” , ya que en este caso, el estudio no se hará a todos los tipos de empresas en el estado, si no a las elegidas según las características antes descritas: si son extranjeras, el posicionamiento de la marca, es decir las perceptiblemente más conocidas y con mayores ventas y/o ganancias o ingresos financieros.</a:t>
            </a:r>
            <a:endParaRPr lang="es-MX" sz="1050" dirty="0">
              <a:latin typeface="Tahoma" panose="020B0604030504040204" pitchFamily="34" charset="0"/>
              <a:ea typeface="Calibri" panose="020F0502020204030204" pitchFamily="34" charset="0"/>
            </a:endParaRPr>
          </a:p>
          <a:p>
            <a:pPr>
              <a:spcAft>
                <a:spcPts val="0"/>
              </a:spcAft>
            </a:pPr>
            <a:r>
              <a:rPr lang="es-MX" sz="1050" dirty="0" err="1">
                <a:latin typeface="Calibri" panose="020F0502020204030204" pitchFamily="34" charset="0"/>
                <a:ea typeface="Calibri" panose="020F0502020204030204" pitchFamily="34" charset="0"/>
                <a:cs typeface="Times New Roman" panose="02020603050405020304" pitchFamily="18" charset="0"/>
              </a:rPr>
              <a:t>Sampieri</a:t>
            </a:r>
            <a:r>
              <a:rPr lang="es-MX" sz="1050" dirty="0">
                <a:latin typeface="Calibri" panose="020F0502020204030204" pitchFamily="34" charset="0"/>
                <a:ea typeface="Calibri" panose="020F0502020204030204" pitchFamily="34" charset="0"/>
                <a:cs typeface="Times New Roman" panose="02020603050405020304" pitchFamily="18" charset="0"/>
              </a:rPr>
              <a:t> pág. 176.</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2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79693" y="1338262"/>
            <a:ext cx="2612318" cy="400110"/>
          </a:xfrm>
          <a:prstGeom prst="rect">
            <a:avLst/>
          </a:prstGeom>
        </p:spPr>
        <p:txBody>
          <a:bodyPr wrap="none">
            <a:spAutoFit/>
          </a:bodyPr>
          <a:lstStyle/>
          <a:p>
            <a:r>
              <a:rPr lang="es-MX" sz="2000" b="1" dirty="0" smtClean="0"/>
              <a:t>METODOLOGÍA </a:t>
            </a:r>
            <a:r>
              <a:rPr lang="es-MX" b="1" dirty="0" smtClean="0"/>
              <a:t>(Cont.)</a:t>
            </a:r>
            <a:endParaRPr lang="es-MX" sz="2000" dirty="0"/>
          </a:p>
        </p:txBody>
      </p:sp>
      <p:sp>
        <p:nvSpPr>
          <p:cNvPr id="4" name="Rectángulo 3"/>
          <p:cNvSpPr/>
          <p:nvPr/>
        </p:nvSpPr>
        <p:spPr>
          <a:xfrm>
            <a:off x="0" y="2551837"/>
            <a:ext cx="9144000" cy="1132233"/>
          </a:xfrm>
          <a:prstGeom prst="rect">
            <a:avLst/>
          </a:prstGeom>
        </p:spPr>
        <p:txBody>
          <a:bodyPr wrap="square">
            <a:spAutoFit/>
          </a:bodyPr>
          <a:lstStyle/>
          <a:p>
            <a:pPr algn="just">
              <a:lnSpc>
                <a:spcPct val="150000"/>
              </a:lnSpc>
              <a:spcAft>
                <a:spcPts val="0"/>
              </a:spcAft>
            </a:pPr>
            <a:r>
              <a:rPr lang="es-MX" sz="2400" dirty="0">
                <a:latin typeface="Times New Roman" panose="02020603050405020304" pitchFamily="18" charset="0"/>
                <a:ea typeface="Calibri" panose="020F0502020204030204" pitchFamily="34" charset="0"/>
              </a:rPr>
              <a:t>Para el levantamiento de la información y la aplicación en las muestras se utilizará un cuestionario, el cual se desarrollará posteriormente.</a:t>
            </a:r>
            <a:endParaRPr lang="es-MX" sz="1200" dirty="0">
              <a:effectLst/>
              <a:latin typeface="Tahoma" panose="020B0604030504040204" pitchFamily="34" charset="0"/>
              <a:ea typeface="Calibri" panose="020F0502020204030204" pitchFamily="34" charset="0"/>
            </a:endParaRPr>
          </a:p>
        </p:txBody>
      </p:sp>
      <p:pic>
        <p:nvPicPr>
          <p:cNvPr id="11"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284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52" y="982469"/>
            <a:ext cx="9137648" cy="646331"/>
          </a:xfrm>
          <a:prstGeom prst="rect">
            <a:avLst/>
          </a:prstGeom>
        </p:spPr>
        <p:txBody>
          <a:bodyPr wrap="square">
            <a:spAutoFit/>
          </a:bodyPr>
          <a:lstStyle/>
          <a:p>
            <a:pPr algn="just">
              <a:spcAft>
                <a:spcPts val="0"/>
              </a:spcAft>
            </a:pPr>
            <a:r>
              <a:rPr lang="es-MX"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CAPÍTULO 1. Las bases de orden legal, como teoría en el proceso de reconstrucción post desastre en México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9846" y="1723379"/>
            <a:ext cx="4159798" cy="523220"/>
          </a:xfrm>
          <a:prstGeom prst="rect">
            <a:avLst/>
          </a:prstGeom>
          <a:solidFill>
            <a:schemeClr val="bg1"/>
          </a:solidFill>
          <a:ln>
            <a:solidFill>
              <a:srgbClr val="006699"/>
            </a:solidFill>
          </a:ln>
        </p:spPr>
        <p:txBody>
          <a:bodyPr wrap="square">
            <a:spAutoFit/>
          </a:bodyPr>
          <a:lstStyle/>
          <a:p>
            <a:pPr algn="just">
              <a:spcAft>
                <a:spcPts val="0"/>
              </a:spcAft>
            </a:pPr>
            <a:r>
              <a:rPr lang="es-MX"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1.1. La obligación del Estado Mexicano para atender la Reconstrucción </a:t>
            </a:r>
            <a:r>
              <a:rPr lang="es-MX"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post desastre</a:t>
            </a:r>
            <a:r>
              <a:rPr lang="es-MX"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en México.</a:t>
            </a:r>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772000" y="1740952"/>
            <a:ext cx="4327896" cy="523220"/>
          </a:xfrm>
          <a:prstGeom prst="rect">
            <a:avLst/>
          </a:prstGeom>
          <a:solidFill>
            <a:schemeClr val="bg1"/>
          </a:solidFill>
          <a:ln>
            <a:solidFill>
              <a:srgbClr val="006699"/>
            </a:solidFill>
          </a:ln>
        </p:spPr>
        <p:txBody>
          <a:bodyPr wrap="square">
            <a:spAutoFit/>
          </a:bodyPr>
          <a:lstStyle/>
          <a:p>
            <a:pPr algn="just"/>
            <a:r>
              <a:rPr lang="es-MX"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1.2. La obligación del gobierno estatal para atender la Reconstrucción </a:t>
            </a:r>
            <a:r>
              <a:rPr lang="es-MX"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post desastre </a:t>
            </a:r>
            <a:r>
              <a:rPr lang="es-MX"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en Chiapas.</a:t>
            </a:r>
          </a:p>
        </p:txBody>
      </p:sp>
      <p:graphicFrame>
        <p:nvGraphicFramePr>
          <p:cNvPr id="9" name="Diagrama 8"/>
          <p:cNvGraphicFramePr/>
          <p:nvPr>
            <p:extLst>
              <p:ext uri="{D42A27DB-BD31-4B8C-83A1-F6EECF244321}">
                <p14:modId xmlns:p14="http://schemas.microsoft.com/office/powerpoint/2010/main" val="910588901"/>
              </p:ext>
            </p:extLst>
          </p:nvPr>
        </p:nvGraphicFramePr>
        <p:xfrm>
          <a:off x="4932041" y="2132856"/>
          <a:ext cx="3888432"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12"/>
          <p:cNvSpPr/>
          <p:nvPr/>
        </p:nvSpPr>
        <p:spPr>
          <a:xfrm>
            <a:off x="2411760" y="4322918"/>
            <a:ext cx="4095847" cy="523220"/>
          </a:xfrm>
          <a:prstGeom prst="rect">
            <a:avLst/>
          </a:prstGeom>
          <a:ln>
            <a:solidFill>
              <a:srgbClr val="006699"/>
            </a:solidFill>
          </a:ln>
        </p:spPr>
        <p:txBody>
          <a:bodyPr wrap="square">
            <a:spAutoFit/>
          </a:bodyPr>
          <a:lstStyle/>
          <a:p>
            <a:pPr algn="just"/>
            <a:r>
              <a:rPr lang="es-MX"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1.3. </a:t>
            </a:r>
            <a:r>
              <a:rPr lang="es-MX"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Marco regulatorio internacional adoptado por el estado mexicano, en gestión integral de riesgos.</a:t>
            </a:r>
          </a:p>
        </p:txBody>
      </p:sp>
      <p:graphicFrame>
        <p:nvGraphicFramePr>
          <p:cNvPr id="14" name="Diagrama 13"/>
          <p:cNvGraphicFramePr/>
          <p:nvPr>
            <p:extLst>
              <p:ext uri="{D42A27DB-BD31-4B8C-83A1-F6EECF244321}">
                <p14:modId xmlns:p14="http://schemas.microsoft.com/office/powerpoint/2010/main" val="152599225"/>
              </p:ext>
            </p:extLst>
          </p:nvPr>
        </p:nvGraphicFramePr>
        <p:xfrm>
          <a:off x="2578856" y="4871758"/>
          <a:ext cx="3761653" cy="12935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a 14"/>
          <p:cNvGraphicFramePr/>
          <p:nvPr>
            <p:extLst>
              <p:ext uri="{D42A27DB-BD31-4B8C-83A1-F6EECF244321}">
                <p14:modId xmlns:p14="http://schemas.microsoft.com/office/powerpoint/2010/main" val="3220620917"/>
              </p:ext>
            </p:extLst>
          </p:nvPr>
        </p:nvGraphicFramePr>
        <p:xfrm>
          <a:off x="128427" y="2204864"/>
          <a:ext cx="3635895" cy="19442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itle 13"/>
          <p:cNvSpPr txBox="1">
            <a:spLocks/>
          </p:cNvSpPr>
          <p:nvPr/>
        </p:nvSpPr>
        <p:spPr>
          <a:xfrm>
            <a:off x="2218379" y="5765"/>
            <a:ext cx="4707241" cy="830997"/>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sz="2000"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sz="20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4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16" name="image4.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12360" y="107570"/>
            <a:ext cx="828063" cy="8657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n para logo de del gobierno de chiapas&quot;"/>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36399" t="9271" r="38402" b="8042"/>
          <a:stretch/>
        </p:blipFill>
        <p:spPr bwMode="auto">
          <a:xfrm>
            <a:off x="432450" y="32780"/>
            <a:ext cx="611158" cy="101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80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52" y="1835532"/>
            <a:ext cx="9137648" cy="369332"/>
          </a:xfrm>
          <a:prstGeom prst="rect">
            <a:avLst/>
          </a:prstGeom>
        </p:spPr>
        <p:txBody>
          <a:bodyPr wrap="square">
            <a:spAutoFit/>
          </a:bodyPr>
          <a:lstStyle/>
          <a:p>
            <a:pPr algn="just">
              <a:spcAft>
                <a:spcPts val="0"/>
              </a:spcAft>
            </a:pPr>
            <a:r>
              <a:rPr lang="es-MX"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CAPÍTULO </a:t>
            </a:r>
            <a:r>
              <a:rPr lang="es-MX"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La conformación de las empresas en el territorio Mexicano </a:t>
            </a:r>
          </a:p>
        </p:txBody>
      </p:sp>
      <p:sp>
        <p:nvSpPr>
          <p:cNvPr id="5" name="Rectángulo 4"/>
          <p:cNvSpPr/>
          <p:nvPr/>
        </p:nvSpPr>
        <p:spPr>
          <a:xfrm>
            <a:off x="139760" y="2492896"/>
            <a:ext cx="3712160" cy="523220"/>
          </a:xfrm>
          <a:prstGeom prst="rect">
            <a:avLst/>
          </a:prstGeom>
          <a:ln>
            <a:solidFill>
              <a:srgbClr val="621132"/>
            </a:solidFill>
          </a:ln>
        </p:spPr>
        <p:txBody>
          <a:bodyPr wrap="square">
            <a:spAutoFit/>
          </a:bodyPr>
          <a:lstStyle/>
          <a:p>
            <a:pPr algn="ctr"/>
            <a:r>
              <a:rPr lang="es-MX"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2.1 Marco legal que regulan a las empresas constituidas en México </a:t>
            </a:r>
          </a:p>
        </p:txBody>
      </p:sp>
      <p:sp>
        <p:nvSpPr>
          <p:cNvPr id="6" name="Rectángulo 5"/>
          <p:cNvSpPr/>
          <p:nvPr/>
        </p:nvSpPr>
        <p:spPr>
          <a:xfrm>
            <a:off x="5076055" y="2492896"/>
            <a:ext cx="3827015" cy="523220"/>
          </a:xfrm>
          <a:prstGeom prst="rect">
            <a:avLst/>
          </a:prstGeom>
          <a:ln>
            <a:solidFill>
              <a:srgbClr val="621132"/>
            </a:solidFill>
          </a:ln>
        </p:spPr>
        <p:txBody>
          <a:bodyPr wrap="square">
            <a:spAutoFit/>
          </a:bodyPr>
          <a:lstStyle/>
          <a:p>
            <a:pPr algn="ctr"/>
            <a:r>
              <a:rPr lang="es-MX"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2.2 Marco legal que regulan a las empresas extranjeras, constituidas en México.</a:t>
            </a:r>
          </a:p>
        </p:txBody>
      </p:sp>
      <p:graphicFrame>
        <p:nvGraphicFramePr>
          <p:cNvPr id="9" name="Diagrama 8"/>
          <p:cNvGraphicFramePr/>
          <p:nvPr>
            <p:extLst>
              <p:ext uri="{D42A27DB-BD31-4B8C-83A1-F6EECF244321}">
                <p14:modId xmlns:p14="http://schemas.microsoft.com/office/powerpoint/2010/main" val="3457116896"/>
              </p:ext>
            </p:extLst>
          </p:nvPr>
        </p:nvGraphicFramePr>
        <p:xfrm>
          <a:off x="5184577" y="2996952"/>
          <a:ext cx="3635895"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a 14"/>
          <p:cNvGraphicFramePr/>
          <p:nvPr>
            <p:extLst>
              <p:ext uri="{D42A27DB-BD31-4B8C-83A1-F6EECF244321}">
                <p14:modId xmlns:p14="http://schemas.microsoft.com/office/powerpoint/2010/main" val="1731743342"/>
              </p:ext>
            </p:extLst>
          </p:nvPr>
        </p:nvGraphicFramePr>
        <p:xfrm>
          <a:off x="128427" y="2996952"/>
          <a:ext cx="3635895"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pic>
        <p:nvPicPr>
          <p:cNvPr id="17" name="image4.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esultado de imagen para logo de del gobierno de chiapas&quot;"/>
          <p:cNvPicPr>
            <a:picLocks noChangeAspect="1" noChangeArrowheads="1"/>
          </p:cNvPicPr>
          <p:nvPr/>
        </p:nvPicPr>
        <p:blipFill rotWithShape="1">
          <a:blip r:embed="rId1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51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05009"/>
            <a:ext cx="1222579" cy="127824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1916832"/>
            <a:ext cx="9144000" cy="1893852"/>
          </a:xfrm>
          <a:prstGeom prst="rect">
            <a:avLst/>
          </a:prstGeom>
        </p:spPr>
        <p:txBody>
          <a:bodyPr wrap="square">
            <a:spAutoFit/>
          </a:bodyPr>
          <a:lstStyle/>
          <a:p>
            <a:pPr algn="ctr">
              <a:lnSpc>
                <a:spcPct val="150000"/>
              </a:lnSpc>
              <a:spcAft>
                <a:spcPts val="0"/>
              </a:spcAft>
            </a:pPr>
            <a:r>
              <a:rPr lang="es-MX" sz="8800" dirty="0" smtClean="0">
                <a:solidFill>
                  <a:srgbClr val="006699"/>
                </a:solidFill>
                <a:latin typeface="Bookman Old Style" panose="02050604050505020204" pitchFamily="18" charset="0"/>
                <a:ea typeface="Calibri" panose="020F0502020204030204" pitchFamily="34" charset="0"/>
              </a:rPr>
              <a:t>Gracias </a:t>
            </a:r>
            <a:endParaRPr lang="es-MX" sz="5400" dirty="0">
              <a:solidFill>
                <a:srgbClr val="006699"/>
              </a:solidFill>
              <a:latin typeface="Bookman Old Style" panose="02050604050505020204" pitchFamily="18" charset="0"/>
              <a:ea typeface="Calibri" panose="020F0502020204030204" pitchFamily="34" charset="0"/>
            </a:endParaRPr>
          </a:p>
        </p:txBody>
      </p:sp>
      <p:pic>
        <p:nvPicPr>
          <p:cNvPr id="1026"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0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Rectangle 4"/>
          <p:cNvSpPr>
            <a:spLocks noChangeArrowheads="1"/>
          </p:cNvSpPr>
          <p:nvPr/>
        </p:nvSpPr>
        <p:spPr bwMode="auto">
          <a:xfrm>
            <a:off x="2364695" y="222692"/>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s-MX"/>
          </a:p>
        </p:txBody>
      </p:sp>
      <p:sp>
        <p:nvSpPr>
          <p:cNvPr id="1048603" name="Rectangle 8"/>
          <p:cNvSpPr>
            <a:spLocks noChangeArrowheads="1"/>
          </p:cNvSpPr>
          <p:nvPr/>
        </p:nvSpPr>
        <p:spPr bwMode="auto">
          <a:xfrm>
            <a:off x="0" y="0"/>
            <a:ext cx="9144000" cy="457200"/>
          </a:xfrm>
          <a:prstGeom prst="rect">
            <a:avLst/>
          </a:prstGeom>
          <a:noFill/>
          <a:ln>
            <a:noFill/>
          </a:ln>
          <a:effectLst/>
        </p:spPr>
        <p:txBody>
          <a:bodyPr vert="horz" wrap="none" lIns="450708" tIns="46023" rIns="363423" bIns="0" numCol="1" anchor="ctr" anchorCtr="0" compatLnSpc="1">
            <a:prstTxWarp prst="textNoShape">
              <a:avLst/>
            </a:prstTxWarp>
            <a:spAutoFit/>
          </a:bodyPr>
          <a:lstStyle/>
          <a:p>
            <a:endParaRPr lang="es-MX"/>
          </a:p>
        </p:txBody>
      </p:sp>
      <p:sp>
        <p:nvSpPr>
          <p:cNvPr id="1048604" name="Rectangle 9"/>
          <p:cNvSpPr>
            <a:spLocks noChangeArrowheads="1"/>
          </p:cNvSpPr>
          <p:nvPr/>
        </p:nvSpPr>
        <p:spPr bwMode="auto">
          <a:xfrm>
            <a:off x="0" y="125731"/>
            <a:ext cx="246380" cy="662938"/>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048605" name="Rectangle 10"/>
          <p:cNvSpPr>
            <a:spLocks noChangeArrowheads="1"/>
          </p:cNvSpPr>
          <p:nvPr/>
        </p:nvSpPr>
        <p:spPr bwMode="auto">
          <a:xfrm>
            <a:off x="0" y="45720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s-MX"/>
          </a:p>
        </p:txBody>
      </p:sp>
      <p:sp>
        <p:nvSpPr>
          <p:cNvPr id="1048606" name="Rectangle 11"/>
          <p:cNvSpPr>
            <a:spLocks noChangeArrowheads="1"/>
          </p:cNvSpPr>
          <p:nvPr/>
        </p:nvSpPr>
        <p:spPr bwMode="auto">
          <a:xfrm>
            <a:off x="0" y="1002031"/>
            <a:ext cx="246380" cy="662938"/>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048607" name="19 Forma libre"/>
          <p:cNvSpPr/>
          <p:nvPr/>
        </p:nvSpPr>
        <p:spPr>
          <a:xfrm>
            <a:off x="3032845" y="0"/>
            <a:ext cx="6111155" cy="1054476"/>
          </a:xfrm>
          <a:custGeom>
            <a:avLst/>
            <a:gdLst>
              <a:gd name="connsiteX0" fmla="*/ 0 w 1764631"/>
              <a:gd name="connsiteY0" fmla="*/ 465221 h 465221"/>
              <a:gd name="connsiteX1" fmla="*/ 0 w 1764631"/>
              <a:gd name="connsiteY1" fmla="*/ 0 h 465221"/>
              <a:gd name="connsiteX2" fmla="*/ 1764631 w 1764631"/>
              <a:gd name="connsiteY2" fmla="*/ 0 h 465221"/>
              <a:gd name="connsiteX3" fmla="*/ 1299410 w 1764631"/>
              <a:gd name="connsiteY3" fmla="*/ 465221 h 465221"/>
              <a:gd name="connsiteX4" fmla="*/ 0 w 1764631"/>
              <a:gd name="connsiteY4" fmla="*/ 465221 h 465221"/>
              <a:gd name="connsiteX0" fmla="*/ 0 w 2647225"/>
              <a:gd name="connsiteY0" fmla="*/ 473172 h 473172"/>
              <a:gd name="connsiteX1" fmla="*/ 0 w 2647225"/>
              <a:gd name="connsiteY1" fmla="*/ 7951 h 473172"/>
              <a:gd name="connsiteX2" fmla="*/ 2647225 w 2647225"/>
              <a:gd name="connsiteY2" fmla="*/ 0 h 473172"/>
              <a:gd name="connsiteX3" fmla="*/ 1299410 w 2647225"/>
              <a:gd name="connsiteY3" fmla="*/ 473172 h 473172"/>
              <a:gd name="connsiteX4" fmla="*/ 0 w 2647225"/>
              <a:gd name="connsiteY4" fmla="*/ 473172 h 473172"/>
              <a:gd name="connsiteX0" fmla="*/ 0 w 2647225"/>
              <a:gd name="connsiteY0" fmla="*/ 473172 h 504977"/>
              <a:gd name="connsiteX1" fmla="*/ 0 w 2647225"/>
              <a:gd name="connsiteY1" fmla="*/ 7951 h 504977"/>
              <a:gd name="connsiteX2" fmla="*/ 2647225 w 2647225"/>
              <a:gd name="connsiteY2" fmla="*/ 0 h 504977"/>
              <a:gd name="connsiteX3" fmla="*/ 2197908 w 2647225"/>
              <a:gd name="connsiteY3" fmla="*/ 504977 h 504977"/>
              <a:gd name="connsiteX4" fmla="*/ 0 w 2647225"/>
              <a:gd name="connsiteY4" fmla="*/ 473172 h 504977"/>
              <a:gd name="connsiteX0" fmla="*/ 0 w 2702884"/>
              <a:gd name="connsiteY0" fmla="*/ 473172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73172 h 504977"/>
              <a:gd name="connsiteX0" fmla="*/ 17470 w 2702884"/>
              <a:gd name="connsiteY0" fmla="*/ 320093 h 504977"/>
              <a:gd name="connsiteX1" fmla="*/ 0 w 2702884"/>
              <a:gd name="connsiteY1" fmla="*/ 7951 h 504977"/>
              <a:gd name="connsiteX2" fmla="*/ 2702884 w 2702884"/>
              <a:gd name="connsiteY2" fmla="*/ 0 h 504977"/>
              <a:gd name="connsiteX3" fmla="*/ 2197908 w 2702884"/>
              <a:gd name="connsiteY3" fmla="*/ 504977 h 504977"/>
              <a:gd name="connsiteX4" fmla="*/ 17470 w 2702884"/>
              <a:gd name="connsiteY4" fmla="*/ 320093 h 504977"/>
              <a:gd name="connsiteX0" fmla="*/ 0 w 2702884"/>
              <a:gd name="connsiteY0" fmla="*/ 425791 h 504977"/>
              <a:gd name="connsiteX1" fmla="*/ 0 w 2702884"/>
              <a:gd name="connsiteY1" fmla="*/ 7951 h 504977"/>
              <a:gd name="connsiteX2" fmla="*/ 2702884 w 2702884"/>
              <a:gd name="connsiteY2" fmla="*/ 0 h 504977"/>
              <a:gd name="connsiteX3" fmla="*/ 2197908 w 2702884"/>
              <a:gd name="connsiteY3" fmla="*/ 504977 h 504977"/>
              <a:gd name="connsiteX4" fmla="*/ 0 w 2702884"/>
              <a:gd name="connsiteY4" fmla="*/ 425791 h 504977"/>
              <a:gd name="connsiteX0" fmla="*/ 0 w 2702884"/>
              <a:gd name="connsiteY0" fmla="*/ 425791 h 435727"/>
              <a:gd name="connsiteX1" fmla="*/ 0 w 2702884"/>
              <a:gd name="connsiteY1" fmla="*/ 7951 h 435727"/>
              <a:gd name="connsiteX2" fmla="*/ 2702884 w 2702884"/>
              <a:gd name="connsiteY2" fmla="*/ 0 h 435727"/>
              <a:gd name="connsiteX3" fmla="*/ 2432004 w 2702884"/>
              <a:gd name="connsiteY3" fmla="*/ 435727 h 435727"/>
              <a:gd name="connsiteX4" fmla="*/ 0 w 2702884"/>
              <a:gd name="connsiteY4" fmla="*/ 425791 h 435727"/>
              <a:gd name="connsiteX0" fmla="*/ 0 w 2702884"/>
              <a:gd name="connsiteY0" fmla="*/ 425791 h 425791"/>
              <a:gd name="connsiteX1" fmla="*/ 0 w 2702884"/>
              <a:gd name="connsiteY1" fmla="*/ 7951 h 425791"/>
              <a:gd name="connsiteX2" fmla="*/ 2702884 w 2702884"/>
              <a:gd name="connsiteY2" fmla="*/ 0 h 425791"/>
              <a:gd name="connsiteX3" fmla="*/ 2438992 w 2702884"/>
              <a:gd name="connsiteY3" fmla="*/ 424793 h 425791"/>
              <a:gd name="connsiteX4" fmla="*/ 0 w 2702884"/>
              <a:gd name="connsiteY4" fmla="*/ 425791 h 425791"/>
              <a:gd name="connsiteX0" fmla="*/ 6988 w 2709872"/>
              <a:gd name="connsiteY0" fmla="*/ 425791 h 425791"/>
              <a:gd name="connsiteX1" fmla="*/ 0 w 2709872"/>
              <a:gd name="connsiteY1" fmla="*/ 66267 h 425791"/>
              <a:gd name="connsiteX2" fmla="*/ 2709872 w 2709872"/>
              <a:gd name="connsiteY2" fmla="*/ 0 h 425791"/>
              <a:gd name="connsiteX3" fmla="*/ 2445980 w 2709872"/>
              <a:gd name="connsiteY3" fmla="*/ 424793 h 425791"/>
              <a:gd name="connsiteX4" fmla="*/ 6988 w 2709872"/>
              <a:gd name="connsiteY4" fmla="*/ 425791 h 425791"/>
              <a:gd name="connsiteX0" fmla="*/ 10482 w 2713366"/>
              <a:gd name="connsiteY0" fmla="*/ 425791 h 425791"/>
              <a:gd name="connsiteX1" fmla="*/ 0 w 2713366"/>
              <a:gd name="connsiteY1" fmla="*/ 4306 h 425791"/>
              <a:gd name="connsiteX2" fmla="*/ 2713366 w 2713366"/>
              <a:gd name="connsiteY2" fmla="*/ 0 h 425791"/>
              <a:gd name="connsiteX3" fmla="*/ 2449474 w 2713366"/>
              <a:gd name="connsiteY3" fmla="*/ 424793 h 425791"/>
              <a:gd name="connsiteX4" fmla="*/ 10482 w 2713366"/>
              <a:gd name="connsiteY4" fmla="*/ 425791 h 425791"/>
              <a:gd name="connsiteX0" fmla="*/ 10482 w 2653968"/>
              <a:gd name="connsiteY0" fmla="*/ 421485 h 421485"/>
              <a:gd name="connsiteX1" fmla="*/ 0 w 2653968"/>
              <a:gd name="connsiteY1" fmla="*/ 0 h 421485"/>
              <a:gd name="connsiteX2" fmla="*/ 2653968 w 2653968"/>
              <a:gd name="connsiteY2" fmla="*/ 86813 h 421485"/>
              <a:gd name="connsiteX3" fmla="*/ 2449474 w 2653968"/>
              <a:gd name="connsiteY3" fmla="*/ 420487 h 421485"/>
              <a:gd name="connsiteX4" fmla="*/ 10482 w 2653968"/>
              <a:gd name="connsiteY4" fmla="*/ 421485 h 421485"/>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10482 w 2713366"/>
              <a:gd name="connsiteY0" fmla="*/ 422146 h 422146"/>
              <a:gd name="connsiteX1" fmla="*/ 0 w 2713366"/>
              <a:gd name="connsiteY1" fmla="*/ 661 h 422146"/>
              <a:gd name="connsiteX2" fmla="*/ 2713366 w 2713366"/>
              <a:gd name="connsiteY2" fmla="*/ 0 h 422146"/>
              <a:gd name="connsiteX3" fmla="*/ 2449474 w 2713366"/>
              <a:gd name="connsiteY3" fmla="*/ 421148 h 422146"/>
              <a:gd name="connsiteX4" fmla="*/ 10482 w 2713366"/>
              <a:gd name="connsiteY4" fmla="*/ 422146 h 422146"/>
              <a:gd name="connsiteX0" fmla="*/ 0 w 2716860"/>
              <a:gd name="connsiteY0" fmla="*/ 422146 h 422146"/>
              <a:gd name="connsiteX1" fmla="*/ 3494 w 2716860"/>
              <a:gd name="connsiteY1" fmla="*/ 661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2146 h 422146"/>
              <a:gd name="connsiteX1" fmla="*/ 2089 w 2716860"/>
              <a:gd name="connsiteY1" fmla="*/ 22400 h 422146"/>
              <a:gd name="connsiteX2" fmla="*/ 2716860 w 2716860"/>
              <a:gd name="connsiteY2" fmla="*/ 0 h 422146"/>
              <a:gd name="connsiteX3" fmla="*/ 2452968 w 2716860"/>
              <a:gd name="connsiteY3" fmla="*/ 421148 h 422146"/>
              <a:gd name="connsiteX4" fmla="*/ 0 w 2716860"/>
              <a:gd name="connsiteY4" fmla="*/ 422146 h 422146"/>
              <a:gd name="connsiteX0" fmla="*/ 0 w 2716860"/>
              <a:gd name="connsiteY0" fmla="*/ 424043 h 424043"/>
              <a:gd name="connsiteX1" fmla="*/ 684 w 2716860"/>
              <a:gd name="connsiteY1" fmla="*/ 0 h 424043"/>
              <a:gd name="connsiteX2" fmla="*/ 2716860 w 2716860"/>
              <a:gd name="connsiteY2" fmla="*/ 1897 h 424043"/>
              <a:gd name="connsiteX3" fmla="*/ 2452968 w 2716860"/>
              <a:gd name="connsiteY3" fmla="*/ 423045 h 424043"/>
              <a:gd name="connsiteX4" fmla="*/ 0 w 2716860"/>
              <a:gd name="connsiteY4" fmla="*/ 424043 h 424043"/>
              <a:gd name="connsiteX0" fmla="*/ 0 w 2715451"/>
              <a:gd name="connsiteY0" fmla="*/ 424043 h 424043"/>
              <a:gd name="connsiteX1" fmla="*/ 684 w 2715451"/>
              <a:gd name="connsiteY1" fmla="*/ 0 h 424043"/>
              <a:gd name="connsiteX2" fmla="*/ 2715451 w 2715451"/>
              <a:gd name="connsiteY2" fmla="*/ 1897 h 424043"/>
              <a:gd name="connsiteX3" fmla="*/ 2452968 w 2715451"/>
              <a:gd name="connsiteY3" fmla="*/ 423045 h 424043"/>
              <a:gd name="connsiteX4" fmla="*/ 0 w 2715451"/>
              <a:gd name="connsiteY4" fmla="*/ 424043 h 424043"/>
              <a:gd name="connsiteX0" fmla="*/ 0 w 2687264"/>
              <a:gd name="connsiteY0" fmla="*/ 424043 h 424043"/>
              <a:gd name="connsiteX1" fmla="*/ 684 w 2687264"/>
              <a:gd name="connsiteY1" fmla="*/ 0 h 424043"/>
              <a:gd name="connsiteX2" fmla="*/ 2687264 w 2687264"/>
              <a:gd name="connsiteY2" fmla="*/ 40260 h 424043"/>
              <a:gd name="connsiteX3" fmla="*/ 2452968 w 2687264"/>
              <a:gd name="connsiteY3" fmla="*/ 423045 h 424043"/>
              <a:gd name="connsiteX4" fmla="*/ 0 w 2687264"/>
              <a:gd name="connsiteY4" fmla="*/ 424043 h 424043"/>
              <a:gd name="connsiteX0" fmla="*/ 0 w 2712632"/>
              <a:gd name="connsiteY0" fmla="*/ 424704 h 424704"/>
              <a:gd name="connsiteX1" fmla="*/ 684 w 2712632"/>
              <a:gd name="connsiteY1" fmla="*/ 661 h 424704"/>
              <a:gd name="connsiteX2" fmla="*/ 2712632 w 2712632"/>
              <a:gd name="connsiteY2" fmla="*/ 0 h 424704"/>
              <a:gd name="connsiteX3" fmla="*/ 2452968 w 2712632"/>
              <a:gd name="connsiteY3" fmla="*/ 423706 h 424704"/>
              <a:gd name="connsiteX4" fmla="*/ 0 w 2712632"/>
              <a:gd name="connsiteY4" fmla="*/ 424704 h 4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632" h="424704">
                <a:moveTo>
                  <a:pt x="0" y="424704"/>
                </a:moveTo>
                <a:cubicBezTo>
                  <a:pt x="1165" y="284209"/>
                  <a:pt x="-481" y="141156"/>
                  <a:pt x="684" y="661"/>
                </a:cubicBezTo>
                <a:lnTo>
                  <a:pt x="2712632" y="0"/>
                </a:lnTo>
                <a:lnTo>
                  <a:pt x="2452968" y="423706"/>
                </a:lnTo>
                <a:lnTo>
                  <a:pt x="0" y="424704"/>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75000"/>
                </a:schemeClr>
              </a:solidFill>
            </a:endParaRPr>
          </a:p>
        </p:txBody>
      </p:sp>
      <p:sp>
        <p:nvSpPr>
          <p:cNvPr id="1048609" name="CuadroTexto 23"/>
          <p:cNvSpPr txBox="1"/>
          <p:nvPr/>
        </p:nvSpPr>
        <p:spPr>
          <a:xfrm>
            <a:off x="3347864" y="1254053"/>
            <a:ext cx="2785190" cy="461665"/>
          </a:xfrm>
          <a:prstGeom prst="rect">
            <a:avLst/>
          </a:prstGeom>
        </p:spPr>
        <p:txBody>
          <a:bodyPr wrap="square" rtlCol="0">
            <a:spAutoFit/>
          </a:bodyPr>
          <a:lstStyle/>
          <a:p>
            <a:pPr algn="ctr"/>
            <a:r>
              <a:rPr lang="es-MX" sz="2400" b="1" dirty="0" smtClean="0">
                <a:latin typeface="Times New Roman" panose="02020603050405020304" pitchFamily="18" charset="0"/>
                <a:cs typeface="Times New Roman" panose="02020603050405020304" pitchFamily="18" charset="0"/>
              </a:rPr>
              <a:t>SUMARIO</a:t>
            </a:r>
            <a:endParaRPr lang="es-MX" sz="2400" b="1" dirty="0">
              <a:latin typeface="Times New Roman" panose="02020603050405020304" pitchFamily="18" charset="0"/>
              <a:cs typeface="Times New Roman" panose="02020603050405020304" pitchFamily="18" charset="0"/>
            </a:endParaRPr>
          </a:p>
        </p:txBody>
      </p:sp>
      <p:sp>
        <p:nvSpPr>
          <p:cNvPr id="1048610" name="CuadroTexto 24"/>
          <p:cNvSpPr txBox="1"/>
          <p:nvPr/>
        </p:nvSpPr>
        <p:spPr>
          <a:xfrm>
            <a:off x="1228645" y="1844824"/>
            <a:ext cx="6686710" cy="4107984"/>
          </a:xfrm>
          <a:prstGeom prst="rect">
            <a:avLst/>
          </a:prstGeom>
        </p:spPr>
        <p:txBody>
          <a:bodyPr wrap="square" rtlCol="0">
            <a:spAutoFit/>
          </a:bodyPr>
          <a:lstStyle/>
          <a:p>
            <a:pPr>
              <a:lnSpc>
                <a:spcPct val="150000"/>
              </a:lnSpc>
            </a:pPr>
            <a:r>
              <a:rPr lang="es-MX" sz="1600" b="1" dirty="0">
                <a:latin typeface="Arial" panose="020B0604020202020204" pitchFamily="34" charset="0"/>
                <a:cs typeface="Arial" panose="020B0604020202020204" pitchFamily="34" charset="0"/>
              </a:rPr>
              <a:t> </a:t>
            </a:r>
            <a:r>
              <a:rPr lang="es-MX" sz="1600" b="1" dirty="0" smtClean="0">
                <a:latin typeface="Arial" panose="020B0604020202020204" pitchFamily="34" charset="0"/>
                <a:cs typeface="Arial" panose="020B0604020202020204" pitchFamily="34" charset="0"/>
              </a:rPr>
              <a:t>    Introducción</a:t>
            </a:r>
            <a:endParaRPr lang="es-MX" sz="1600" b="1"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Objeto de estudio</a:t>
            </a: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Planteamiento del problema  </a:t>
            </a: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Justificación</a:t>
            </a:r>
            <a:endParaRPr lang="es-MX" sz="1600" b="1"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Objetivos</a:t>
            </a:r>
            <a:endParaRPr lang="es-MX" sz="1600" b="1"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Hipótesis</a:t>
            </a: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Variables</a:t>
            </a: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Metodología</a:t>
            </a: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Capítulo I</a:t>
            </a:r>
          </a:p>
          <a:p>
            <a:pPr marL="342900" indent="-342900">
              <a:lnSpc>
                <a:spcPct val="150000"/>
              </a:lnSpc>
              <a:buFont typeface="+mj-lt"/>
              <a:buAutoNum type="arabicPeriod"/>
            </a:pPr>
            <a:r>
              <a:rPr lang="es-MX" sz="1600" b="1" dirty="0" smtClean="0">
                <a:latin typeface="Arial" panose="020B0604020202020204" pitchFamily="34" charset="0"/>
                <a:cs typeface="Arial" panose="020B0604020202020204" pitchFamily="34" charset="0"/>
              </a:rPr>
              <a:t>Capítulo II</a:t>
            </a:r>
            <a:endParaRPr lang="es-MX" sz="1600" b="1" dirty="0">
              <a:latin typeface="Arial" panose="020B0604020202020204" pitchFamily="34" charset="0"/>
              <a:cs typeface="Arial" panose="020B0604020202020204" pitchFamily="34" charset="0"/>
            </a:endParaRPr>
          </a:p>
          <a:p>
            <a:pPr>
              <a:lnSpc>
                <a:spcPct val="150000"/>
              </a:lnSpc>
            </a:pPr>
            <a:endParaRPr lang="es-MX" sz="1600" b="1" dirty="0">
              <a:latin typeface="Arial Narrow" pitchFamily="34" charset="0"/>
            </a:endParaRPr>
          </a:p>
        </p:txBody>
      </p:sp>
      <p:sp>
        <p:nvSpPr>
          <p:cNvPr id="14" name="Title 13"/>
          <p:cNvSpPr txBox="1">
            <a:spLocks/>
          </p:cNvSpPr>
          <p:nvPr/>
        </p:nvSpPr>
        <p:spPr>
          <a:xfrm>
            <a:off x="2218379" y="-27384"/>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5"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7"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8"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3770" y="39579"/>
            <a:ext cx="1264707" cy="13222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78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275856" y="1311151"/>
            <a:ext cx="2667718"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INTRODUCCIÓN</a:t>
            </a:r>
            <a:endParaRPr lang="es-MX" sz="2400" dirty="0">
              <a:latin typeface="Times New Roman" panose="02020603050405020304" pitchFamily="18" charset="0"/>
              <a:cs typeface="Times New Roman" panose="02020603050405020304" pitchFamily="18" charset="0"/>
            </a:endParaRPr>
          </a:p>
        </p:txBody>
      </p:sp>
      <p:sp>
        <p:nvSpPr>
          <p:cNvPr id="3" name="Rectángulo 2"/>
          <p:cNvSpPr/>
          <p:nvPr/>
        </p:nvSpPr>
        <p:spPr>
          <a:xfrm>
            <a:off x="269977" y="1772816"/>
            <a:ext cx="8514462" cy="1338828"/>
          </a:xfrm>
          <a:prstGeom prst="rect">
            <a:avLst/>
          </a:prstGeom>
        </p:spPr>
        <p:txBody>
          <a:bodyPr wrap="square">
            <a:spAutoFit/>
          </a:bodyPr>
          <a:lstStyle/>
          <a:p>
            <a:pPr algn="just">
              <a:lnSpc>
                <a:spcPct val="150000"/>
              </a:lnSpc>
              <a:spcAft>
                <a:spcPts val="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Se </a:t>
            </a:r>
            <a:r>
              <a:rPr lang="es-MX" dirty="0">
                <a:latin typeface="Times New Roman" panose="02020603050405020304" pitchFamily="18" charset="0"/>
                <a:ea typeface="Calibri" panose="020F0502020204030204" pitchFamily="34" charset="0"/>
                <a:cs typeface="Times New Roman" panose="02020603050405020304" pitchFamily="18" charset="0"/>
              </a:rPr>
              <a:t>tienen registrados, el estado de Chiapas, a partir de 1999, con el evento denominado “Lluvias torrenciales septiembre-octubre de 1999”, documental normativamente, tuvo su primera declaratoria de desastre, de un total de 61 veces al 2019.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2441" t="41600" r="7288" b="4851"/>
          <a:stretch/>
        </p:blipFill>
        <p:spPr>
          <a:xfrm>
            <a:off x="3945" y="3068960"/>
            <a:ext cx="4712072" cy="3617384"/>
          </a:xfrm>
          <a:prstGeom prst="rect">
            <a:avLst/>
          </a:prstGeom>
          <a:ln>
            <a:solidFill>
              <a:srgbClr val="621132"/>
            </a:solidFill>
          </a:ln>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2882" t="955" r="6691" b="81500"/>
          <a:stretch/>
        </p:blipFill>
        <p:spPr>
          <a:xfrm>
            <a:off x="4788024" y="3172753"/>
            <a:ext cx="4248472" cy="1066831"/>
          </a:xfrm>
          <a:prstGeom prst="rect">
            <a:avLst/>
          </a:prstGeom>
          <a:ln>
            <a:solidFill>
              <a:srgbClr val="621132"/>
            </a:solidFill>
          </a:ln>
        </p:spPr>
      </p:pic>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l="51979" t="14323" r="5159" b="81500"/>
          <a:stretch/>
        </p:blipFill>
        <p:spPr>
          <a:xfrm>
            <a:off x="5436096" y="4869160"/>
            <a:ext cx="3348343" cy="422320"/>
          </a:xfrm>
          <a:prstGeom prst="rect">
            <a:avLst/>
          </a:prstGeom>
          <a:ln>
            <a:solidFill>
              <a:srgbClr val="621132"/>
            </a:solidFill>
          </a:ln>
        </p:spPr>
      </p:pic>
      <p:sp>
        <p:nvSpPr>
          <p:cNvPr id="7" name="Elipse 6"/>
          <p:cNvSpPr/>
          <p:nvPr/>
        </p:nvSpPr>
        <p:spPr>
          <a:xfrm>
            <a:off x="8046665" y="3978904"/>
            <a:ext cx="1064964" cy="251641"/>
          </a:xfrm>
          <a:prstGeom prst="ellipse">
            <a:avLst/>
          </a:prstGeom>
          <a:noFill/>
          <a:ln>
            <a:solidFill>
              <a:srgbClr val="621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p:cNvCxnSpPr/>
          <p:nvPr/>
        </p:nvCxnSpPr>
        <p:spPr>
          <a:xfrm flipH="1">
            <a:off x="7519732" y="4239584"/>
            <a:ext cx="1012708" cy="629576"/>
          </a:xfrm>
          <a:prstGeom prst="line">
            <a:avLst/>
          </a:prstGeom>
          <a:ln>
            <a:solidFill>
              <a:srgbClr val="621132"/>
            </a:solidFill>
          </a:ln>
        </p:spPr>
        <p:style>
          <a:lnRef idx="1">
            <a:schemeClr val="accent1"/>
          </a:lnRef>
          <a:fillRef idx="0">
            <a:schemeClr val="accent1"/>
          </a:fillRef>
          <a:effectRef idx="0">
            <a:schemeClr val="accent1"/>
          </a:effectRef>
          <a:fontRef idx="minor">
            <a:schemeClr val="tx1"/>
          </a:fontRef>
        </p:style>
      </p:cxnSp>
      <p:pic>
        <p:nvPicPr>
          <p:cNvPr id="16" name="Picture 2" descr="Resultado de imagen para logo de del gobierno de chiapas&quot;"/>
          <p:cNvPicPr>
            <a:picLocks noChangeAspect="1" noChangeArrowheads="1"/>
          </p:cNvPicPr>
          <p:nvPr/>
        </p:nvPicPr>
        <p:blipFill rotWithShape="1">
          <a:blip r:embed="rId6">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55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43808" y="1303585"/>
            <a:ext cx="3394712"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OBJETO DE ESTUDIO</a:t>
            </a:r>
            <a:endParaRPr lang="es-MX" sz="2400" dirty="0">
              <a:latin typeface="Times New Roman" panose="02020603050405020304" pitchFamily="18" charset="0"/>
              <a:cs typeface="Times New Roman" panose="02020603050405020304" pitchFamily="18" charset="0"/>
            </a:endParaRPr>
          </a:p>
        </p:txBody>
      </p:sp>
      <p:sp>
        <p:nvSpPr>
          <p:cNvPr id="4" name="Rectángulo 3"/>
          <p:cNvSpPr/>
          <p:nvPr/>
        </p:nvSpPr>
        <p:spPr>
          <a:xfrm>
            <a:off x="305969" y="1844824"/>
            <a:ext cx="8478470" cy="4247317"/>
          </a:xfrm>
          <a:prstGeom prst="rect">
            <a:avLst/>
          </a:prstGeom>
        </p:spPr>
        <p:txBody>
          <a:bodyPr wrap="square">
            <a:spAutoFit/>
          </a:bodyPr>
          <a:lstStyle/>
          <a:p>
            <a:pPr algn="just"/>
            <a:r>
              <a:rPr lang="es-MX" dirty="0" smtClean="0"/>
              <a:t>El Sector Vivienda dañada por desastres de origen natural de tipo Geológicos e Hidrometeorológicos, no atendidas en tiempo en el período comprendido de 2013 al 2019. Esto, como base para el presente proyecto de investigación.</a:t>
            </a:r>
          </a:p>
          <a:p>
            <a:pPr algn="ctr"/>
            <a:r>
              <a:rPr lang="es-MX" sz="1600" b="1" dirty="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rPr>
              <a:t>“Colaboración financiera del sector privado en Chiapas en el proceso de reconstrucción del sector vivienda”</a:t>
            </a:r>
            <a:endParaRPr lang="en-US" sz="1600" b="1" dirty="0">
              <a:solidFill>
                <a:srgbClr val="CCDDEA">
                  <a:lumMod val="25000"/>
                </a:srgbClr>
              </a:solidFill>
              <a:effectLst>
                <a:outerShdw blurRad="38100" dist="38100" dir="2700000" algn="tl">
                  <a:srgbClr val="000000">
                    <a:alpha val="43137"/>
                  </a:srgbClr>
                </a:outerShdw>
              </a:effectLst>
              <a:latin typeface="Arial" pitchFamily="34" charset="0"/>
              <a:cs typeface="Arial" pitchFamily="34" charset="0"/>
            </a:endParaRPr>
          </a:p>
          <a:p>
            <a:pPr algn="just"/>
            <a:endParaRPr lang="es-MX" dirty="0" smtClean="0"/>
          </a:p>
          <a:p>
            <a:pPr algn="just"/>
            <a:r>
              <a:rPr lang="es-MX" dirty="0" smtClean="0"/>
              <a:t>En </a:t>
            </a:r>
            <a:r>
              <a:rPr lang="es-MX" dirty="0"/>
              <a:t>los últimos seis años, la recuperación de daños post desastre en </a:t>
            </a:r>
            <a:r>
              <a:rPr lang="es-MX" dirty="0" smtClean="0"/>
              <a:t>el Sector Vivienda y en los </a:t>
            </a:r>
            <a:r>
              <a:rPr lang="es-MX" dirty="0"/>
              <a:t>diferentes Sectores de </a:t>
            </a:r>
            <a:r>
              <a:rPr lang="es-MX" dirty="0" smtClean="0"/>
              <a:t>Gobierno, así </a:t>
            </a:r>
            <a:r>
              <a:rPr lang="es-MX" dirty="0"/>
              <a:t>como en los tres niveles del mismo, se ha observado lento e incluso estático, hablando específicamente del estado de Chiapas, esto, debido a las pocas o nulas aportaciones económicas que los Gobiernos Federal y Estatal han hecho o han dejado pendientes, como parte de la contribución que le corresponde aportar, en caso de desastre, en un porcentaje del 50% respectivamente, según la normatividad vigente en la “Reglas” y “Lineamientos de Operación específicos” del Fondo de Desastres Naturales de fecha; 03 de diciembre de 2010 y 31 de enero de 2011, respectivamente</a:t>
            </a:r>
            <a:r>
              <a:rPr lang="es-MX" dirty="0" smtClean="0"/>
              <a:t>.</a:t>
            </a:r>
            <a:endParaRPr lang="es-MX" dirty="0"/>
          </a:p>
        </p:txBody>
      </p:sp>
      <p:pic>
        <p:nvPicPr>
          <p:cNvPr id="10"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69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93097" y="1196752"/>
            <a:ext cx="5557804" cy="587148"/>
          </a:xfrm>
          <a:prstGeom prst="rect">
            <a:avLst/>
          </a:prstGeom>
        </p:spPr>
        <p:txBody>
          <a:bodyPr wrap="none">
            <a:spAutoFit/>
          </a:bodyPr>
          <a:lstStyle/>
          <a:p>
            <a:pPr algn="just">
              <a:lnSpc>
                <a:spcPct val="150000"/>
              </a:lnSpc>
              <a:spcAft>
                <a:spcPts val="0"/>
              </a:spcAft>
            </a:pPr>
            <a:r>
              <a:rPr lang="es-MX" sz="2400" b="1" dirty="0" smtClean="0">
                <a:latin typeface="Times New Roman" panose="02020603050405020304" pitchFamily="18" charset="0"/>
                <a:ea typeface="Calibri" panose="020F0502020204030204" pitchFamily="34" charset="0"/>
                <a:cs typeface="Times New Roman" panose="02020603050405020304" pitchFamily="18" charset="0"/>
              </a:rPr>
              <a:t>PLANTEAMIENTO DEL PROBLEMA.</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305969" y="2060848"/>
            <a:ext cx="8478470" cy="3785652"/>
          </a:xfrm>
          <a:prstGeom prst="rect">
            <a:avLst/>
          </a:prstGeom>
        </p:spPr>
        <p:txBody>
          <a:bodyPr wrap="square">
            <a:spAutoFit/>
          </a:bodyPr>
          <a:lstStyle/>
          <a:p>
            <a:pPr algn="just">
              <a:lnSpc>
                <a:spcPct val="150000"/>
              </a:lnSpc>
              <a:spcAft>
                <a:spcPts val="0"/>
              </a:spcAft>
            </a:pPr>
            <a:r>
              <a:rPr lang="es-MX" sz="2000" dirty="0" smtClean="0">
                <a:latin typeface="Times New Roman" panose="02020603050405020304" pitchFamily="18" charset="0"/>
                <a:ea typeface="Calibri" panose="020F0502020204030204" pitchFamily="34" charset="0"/>
                <a:cs typeface="Times New Roman" panose="02020603050405020304" pitchFamily="18" charset="0"/>
              </a:rPr>
              <a:t>El estado de Chiapas ha tenido una reconstrucción post desastre en el Sector Vivienda lento, debido a la no ministración en tiempo, de los recursos autorizados por parte de la participación Federal (FONDEN) así mismo de la participación Estatal.</a:t>
            </a:r>
          </a:p>
          <a:p>
            <a:pPr algn="just">
              <a:lnSpc>
                <a:spcPct val="150000"/>
              </a:lnSpc>
              <a:spcAft>
                <a:spcPts val="0"/>
              </a:spcAft>
            </a:pPr>
            <a:r>
              <a:rPr lang="es-MX" sz="2000" dirty="0" smtClean="0">
                <a:latin typeface="Times New Roman" panose="02020603050405020304" pitchFamily="18" charset="0"/>
                <a:ea typeface="Calibri" panose="020F0502020204030204" pitchFamily="34" charset="0"/>
                <a:cs typeface="Times New Roman" panose="02020603050405020304" pitchFamily="18" charset="0"/>
              </a:rPr>
              <a:t>Así mismo a </a:t>
            </a:r>
            <a:r>
              <a:rPr lang="es-MX" sz="2000" dirty="0">
                <a:latin typeface="Times New Roman" panose="02020603050405020304" pitchFamily="18" charset="0"/>
                <a:ea typeface="Calibri" panose="020F0502020204030204" pitchFamily="34" charset="0"/>
                <a:cs typeface="Times New Roman" panose="02020603050405020304" pitchFamily="18" charset="0"/>
              </a:rPr>
              <a:t>nivel nacional, y específicamente a nivel estatal, no se cuenta o no se maneja un fondo financiero, en el que su principal fuente de ingresos sea a través de las aportaciones empresariales o Sector Privado, y que dichos recursos que sean administrados en coparticipación con el Gobierno local o estatal.</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9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7384"/>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90481"/>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75527" y="908720"/>
            <a:ext cx="2616422"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JUSTIFICACIÓN</a:t>
            </a:r>
            <a:endParaRPr lang="es-MX" sz="2400" dirty="0">
              <a:latin typeface="Times New Roman" panose="02020603050405020304" pitchFamily="18" charset="0"/>
              <a:cs typeface="Times New Roman" panose="02020603050405020304" pitchFamily="18" charset="0"/>
            </a:endParaRPr>
          </a:p>
        </p:txBody>
      </p:sp>
      <p:sp>
        <p:nvSpPr>
          <p:cNvPr id="4" name="Rectángulo 3"/>
          <p:cNvSpPr/>
          <p:nvPr/>
        </p:nvSpPr>
        <p:spPr>
          <a:xfrm>
            <a:off x="9738112" y="7640"/>
            <a:ext cx="1710650" cy="6440225"/>
          </a:xfrm>
          <a:prstGeom prst="rect">
            <a:avLst/>
          </a:prstGeom>
        </p:spPr>
        <p:txBody>
          <a:bodyPr wrap="square">
            <a:spAutoFit/>
          </a:bodyPr>
          <a:lstStyle/>
          <a:p>
            <a:pPr algn="just">
              <a:lnSpc>
                <a:spcPct val="150000"/>
              </a:lnSpc>
            </a:pPr>
            <a:r>
              <a:rPr lang="es-MX" sz="1100" dirty="0">
                <a:latin typeface="Times New Roman" panose="02020603050405020304" pitchFamily="18" charset="0"/>
                <a:ea typeface="Calibri" panose="020F0502020204030204" pitchFamily="34" charset="0"/>
                <a:cs typeface="Times New Roman" panose="02020603050405020304" pitchFamily="18" charset="0"/>
              </a:rPr>
              <a:t>El Estado </a:t>
            </a:r>
            <a:r>
              <a:rPr lang="es-MX" sz="1100" dirty="0" smtClean="0">
                <a:latin typeface="Times New Roman" panose="02020603050405020304" pitchFamily="18" charset="0"/>
                <a:ea typeface="Calibri" panose="020F0502020204030204" pitchFamily="34" charset="0"/>
                <a:cs typeface="Times New Roman" panose="02020603050405020304" pitchFamily="18" charset="0"/>
              </a:rPr>
              <a:t>Mexicano, en sus tres niveles de Gobierno, han </a:t>
            </a:r>
            <a:r>
              <a:rPr lang="es-MX" sz="1100" dirty="0">
                <a:latin typeface="Times New Roman" panose="02020603050405020304" pitchFamily="18" charset="0"/>
                <a:ea typeface="Calibri" panose="020F0502020204030204" pitchFamily="34" charset="0"/>
                <a:cs typeface="Times New Roman" panose="02020603050405020304" pitchFamily="18" charset="0"/>
              </a:rPr>
              <a:t>sufrido los embates de la naturaleza, a través de distintos fenómenos de origen natural y que han provocado los desastres socialmente construidos lo que a la vez han ocasionado daños a distintos sectores, </a:t>
            </a:r>
            <a:r>
              <a:rPr lang="es-MX" sz="1100" dirty="0" smtClean="0">
                <a:latin typeface="Times New Roman" panose="02020603050405020304" pitchFamily="18" charset="0"/>
                <a:ea typeface="Calibri" panose="020F0502020204030204" pitchFamily="34" charset="0"/>
                <a:cs typeface="Times New Roman" panose="02020603050405020304" pitchFamily="18" charset="0"/>
              </a:rPr>
              <a:t>y específicamente al Sector Vivienda, teniendo </a:t>
            </a:r>
            <a:r>
              <a:rPr lang="es-MX" sz="1100" dirty="0">
                <a:latin typeface="Times New Roman" panose="02020603050405020304" pitchFamily="18" charset="0"/>
                <a:ea typeface="Calibri" panose="020F0502020204030204" pitchFamily="34" charset="0"/>
                <a:cs typeface="Times New Roman" panose="02020603050405020304" pitchFamily="18" charset="0"/>
              </a:rPr>
              <a:t>como consecuencia pérdidas económicas, federales y estatales respectivamente, y de los cuales se han ido recuperando lentamente, teniendo incluso problemas en la recuperación total en los tres niveles de gobierno, lo que ha desencadenado inconformidad social local.</a:t>
            </a:r>
          </a:p>
        </p:txBody>
      </p:sp>
      <p:sp>
        <p:nvSpPr>
          <p:cNvPr id="3" name="Rectángulo 2"/>
          <p:cNvSpPr/>
          <p:nvPr/>
        </p:nvSpPr>
        <p:spPr>
          <a:xfrm>
            <a:off x="0" y="1412776"/>
            <a:ext cx="9144000" cy="1384995"/>
          </a:xfrm>
          <a:prstGeom prst="rect">
            <a:avLst/>
          </a:prstGeom>
          <a:solidFill>
            <a:schemeClr val="bg1"/>
          </a:solidFill>
        </p:spPr>
        <p:txBody>
          <a:bodyPr wrap="square">
            <a:spAutoFit/>
          </a:bodyPr>
          <a:lstStyle/>
          <a:p>
            <a:pPr algn="just">
              <a:spcAft>
                <a:spcPts val="0"/>
              </a:spcAft>
            </a:pPr>
            <a:r>
              <a:rPr lang="es-MX" sz="1400" dirty="0" smtClean="0">
                <a:latin typeface="Times New Roman" panose="02020603050405020304" pitchFamily="18" charset="0"/>
                <a:ea typeface="Calibri" panose="020F0502020204030204" pitchFamily="34" charset="0"/>
                <a:cs typeface="Times New Roman" panose="02020603050405020304" pitchFamily="18" charset="0"/>
              </a:rPr>
              <a:t>La </a:t>
            </a:r>
            <a:r>
              <a:rPr lang="es-MX" sz="1400" dirty="0">
                <a:latin typeface="Times New Roman" panose="02020603050405020304" pitchFamily="18" charset="0"/>
                <a:ea typeface="Calibri" panose="020F0502020204030204" pitchFamily="34" charset="0"/>
                <a:cs typeface="Times New Roman" panose="02020603050405020304" pitchFamily="18" charset="0"/>
              </a:rPr>
              <a:t>responsabilidad de los gobiernos federales, estatales y municipales en materia de protección civil según lo establece </a:t>
            </a:r>
            <a:r>
              <a:rPr lang="es-MX" sz="1400" dirty="0" smtClean="0">
                <a:latin typeface="Times New Roman" panose="02020603050405020304" pitchFamily="18" charset="0"/>
                <a:ea typeface="Calibri" panose="020F0502020204030204" pitchFamily="34" charset="0"/>
                <a:cs typeface="Times New Roman" panose="02020603050405020304" pitchFamily="18" charset="0"/>
              </a:rPr>
              <a:t>(Cámara </a:t>
            </a:r>
            <a:r>
              <a:rPr lang="es-MX" sz="1400" dirty="0">
                <a:latin typeface="Times New Roman" panose="02020603050405020304" pitchFamily="18" charset="0"/>
                <a:ea typeface="Calibri" panose="020F0502020204030204" pitchFamily="34" charset="0"/>
                <a:cs typeface="Times New Roman" panose="02020603050405020304" pitchFamily="18" charset="0"/>
              </a:rPr>
              <a:t>de Diputados del H. Congreso de la Unión., 2012) es salvaguardar la vida, integridad y salud de la población, así como sus bienes; la infraestructura, la planta productiva y el medio ambiente; en tal sentido se han  creado fondos Federales y estatales, así como mecanismos financieros y/o de transferencias de riesgos que coadyuvan al fortalecimiento preventivo y de recuperación de algunos sectores de Gobierno ante los fenómenos de origen natural que pudieran provocar un desastre; derivado de la construcción social del riesgo</a:t>
            </a:r>
          </a:p>
        </p:txBody>
      </p:sp>
      <p:graphicFrame>
        <p:nvGraphicFramePr>
          <p:cNvPr id="5" name="Diagrama 4"/>
          <p:cNvGraphicFramePr/>
          <p:nvPr>
            <p:extLst>
              <p:ext uri="{D42A27DB-BD31-4B8C-83A1-F6EECF244321}">
                <p14:modId xmlns:p14="http://schemas.microsoft.com/office/powerpoint/2010/main" val="1596713938"/>
              </p:ext>
            </p:extLst>
          </p:nvPr>
        </p:nvGraphicFramePr>
        <p:xfrm>
          <a:off x="74092" y="2852936"/>
          <a:ext cx="9036496" cy="3282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2" descr="Resultado de imagen para logo de del gobierno de chiapas&quot;"/>
          <p:cNvPicPr>
            <a:picLocks noChangeAspect="1" noChangeArrowheads="1"/>
          </p:cNvPicPr>
          <p:nvPr/>
        </p:nvPicPr>
        <p:blipFill rotWithShape="1">
          <a:blip r:embed="rId8">
            <a:extLst>
              <a:ext uri="{28A0092B-C50C-407E-A947-70E740481C1C}">
                <a14:useLocalDpi xmlns:a14="http://schemas.microsoft.com/office/drawing/2010/main" val="0"/>
              </a:ext>
            </a:extLst>
          </a:blip>
          <a:srcRect l="36399" t="9271" r="38402" b="8042"/>
          <a:stretch/>
        </p:blipFill>
        <p:spPr bwMode="auto">
          <a:xfrm>
            <a:off x="179512" y="1082"/>
            <a:ext cx="821583" cy="136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23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267744" y="1342638"/>
            <a:ext cx="5091715"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PREGUNTA DE INVESTIGACIÓN</a:t>
            </a:r>
            <a:endParaRPr lang="es-MX" sz="2400" dirty="0">
              <a:latin typeface="Times New Roman" panose="02020603050405020304" pitchFamily="18" charset="0"/>
              <a:cs typeface="Times New Roman" panose="02020603050405020304" pitchFamily="18" charset="0"/>
            </a:endParaRPr>
          </a:p>
        </p:txBody>
      </p:sp>
      <p:sp>
        <p:nvSpPr>
          <p:cNvPr id="4" name="Rectángulo 3"/>
          <p:cNvSpPr/>
          <p:nvPr/>
        </p:nvSpPr>
        <p:spPr>
          <a:xfrm>
            <a:off x="305969" y="2176076"/>
            <a:ext cx="8478470" cy="2862322"/>
          </a:xfrm>
          <a:prstGeom prst="rect">
            <a:avLst/>
          </a:prstGeom>
        </p:spPr>
        <p:txBody>
          <a:bodyPr wrap="square">
            <a:spAutoFit/>
          </a:bodyPr>
          <a:lstStyle/>
          <a:p>
            <a:pPr algn="just">
              <a:lnSpc>
                <a:spcPct val="150000"/>
              </a:lnSpc>
            </a:pPr>
            <a:r>
              <a:rPr lang="es-MX" sz="2400" dirty="0">
                <a:latin typeface="Times New Roman" panose="02020603050405020304" pitchFamily="18" charset="0"/>
                <a:ea typeface="Calibri" panose="020F0502020204030204" pitchFamily="34" charset="0"/>
                <a:cs typeface="Times New Roman" panose="02020603050405020304" pitchFamily="18" charset="0"/>
              </a:rPr>
              <a:t>¿CÓMO IMPLEMENTAR LA COLABORACIÓN FINANCIERA DEL SECTOR PRIVADO EN </a:t>
            </a:r>
            <a:r>
              <a:rPr lang="es-MX" sz="2400" dirty="0" smtClean="0">
                <a:latin typeface="Times New Roman" panose="02020603050405020304" pitchFamily="18" charset="0"/>
                <a:ea typeface="Calibri" panose="020F0502020204030204" pitchFamily="34" charset="0"/>
                <a:cs typeface="Times New Roman" panose="02020603050405020304" pitchFamily="18" charset="0"/>
              </a:rPr>
              <a:t>CHIAPAS, </a:t>
            </a:r>
            <a:r>
              <a:rPr lang="es-MX" sz="2400" dirty="0">
                <a:latin typeface="Times New Roman" panose="02020603050405020304" pitchFamily="18" charset="0"/>
                <a:ea typeface="Calibri" panose="020F0502020204030204" pitchFamily="34" charset="0"/>
                <a:cs typeface="Times New Roman" panose="02020603050405020304" pitchFamily="18" charset="0"/>
              </a:rPr>
              <a:t>EN EL PROCESO DE RECONSTRUCCIÓN DEL SECTOR VIVIENDA DAÑADAS POR FENÓMENOS GEOLÓGICOS O HIDROMETEOROLÓGICOS?</a:t>
            </a:r>
          </a:p>
        </p:txBody>
      </p:sp>
      <p:pic>
        <p:nvPicPr>
          <p:cNvPr id="10"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9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375527" y="1342638"/>
            <a:ext cx="1940211" cy="461665"/>
          </a:xfrm>
          <a:prstGeom prst="rect">
            <a:avLst/>
          </a:prstGeom>
        </p:spPr>
        <p:txBody>
          <a:bodyPr wrap="none">
            <a:spAutoFit/>
          </a:bodyPr>
          <a:lstStyle/>
          <a:p>
            <a:r>
              <a:rPr lang="es-MX" sz="2400" b="1" dirty="0" smtClean="0">
                <a:latin typeface="Times New Roman" panose="02020603050405020304" pitchFamily="18" charset="0"/>
                <a:cs typeface="Times New Roman" panose="02020603050405020304" pitchFamily="18" charset="0"/>
              </a:rPr>
              <a:t>OBJETIVOS</a:t>
            </a:r>
            <a:endParaRPr lang="es-MX" sz="2400" dirty="0">
              <a:latin typeface="Times New Roman" panose="02020603050405020304" pitchFamily="18" charset="0"/>
              <a:cs typeface="Times New Roman" panose="02020603050405020304" pitchFamily="18" charset="0"/>
            </a:endParaRPr>
          </a:p>
        </p:txBody>
      </p:sp>
      <p:sp>
        <p:nvSpPr>
          <p:cNvPr id="3" name="Rectángulo 2"/>
          <p:cNvSpPr/>
          <p:nvPr/>
        </p:nvSpPr>
        <p:spPr>
          <a:xfrm>
            <a:off x="269994" y="1628800"/>
            <a:ext cx="8478470" cy="1889620"/>
          </a:xfrm>
          <a:prstGeom prst="rect">
            <a:avLst/>
          </a:prstGeom>
        </p:spPr>
        <p:txBody>
          <a:bodyPr wrap="square">
            <a:spAutoFit/>
          </a:bodyPr>
          <a:lstStyle/>
          <a:p>
            <a:pPr>
              <a:lnSpc>
                <a:spcPct val="150000"/>
              </a:lnSpc>
              <a:spcBef>
                <a:spcPts val="200"/>
              </a:spcBef>
              <a:spcAft>
                <a:spcPts val="0"/>
              </a:spcAft>
            </a:pPr>
            <a:r>
              <a:rPr lang="es-MX"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Objetivo General.</a:t>
            </a:r>
            <a:endParaRPr lang="es-MX" sz="20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270510" algn="just">
              <a:lnSpc>
                <a:spcPct val="150000"/>
              </a:lnSpc>
              <a:spcAft>
                <a:spcPts val="0"/>
              </a:spcAft>
            </a:pPr>
            <a:r>
              <a:rPr lang="es-MX" sz="2000" dirty="0">
                <a:latin typeface="Times New Roman" panose="02020603050405020304" pitchFamily="18" charset="0"/>
                <a:ea typeface="Calibri" panose="020F0502020204030204" pitchFamily="34" charset="0"/>
                <a:cs typeface="Times New Roman" panose="02020603050405020304" pitchFamily="18" charset="0"/>
              </a:rPr>
              <a:t>Lograr que las empresas privadas ubicadas en el estado de Chiapas, colaboren financieramente en el proceso de reconstrucción, post desastre, del sector vivienda dañadas por fenómenos geológicos o hidrometeorológicos.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98465" y="3519006"/>
            <a:ext cx="8838031" cy="2862322"/>
          </a:xfrm>
          <a:prstGeom prst="rect">
            <a:avLst/>
          </a:prstGeom>
        </p:spPr>
        <p:txBody>
          <a:bodyPr wrap="square">
            <a:spAutoFit/>
          </a:bodyPr>
          <a:lstStyle/>
          <a:p>
            <a:pPr>
              <a:lnSpc>
                <a:spcPct val="150000"/>
              </a:lnSpc>
              <a:spcBef>
                <a:spcPts val="200"/>
              </a:spcBef>
              <a:spcAft>
                <a:spcPts val="0"/>
              </a:spcAft>
            </a:pPr>
            <a:r>
              <a:rPr lang="es-MX" sz="2000"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Objetivos Específicos.</a:t>
            </a:r>
            <a:endParaRPr lang="es-MX"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es-MX" sz="2000" dirty="0">
                <a:latin typeface="Times New Roman" panose="02020603050405020304" pitchFamily="18" charset="0"/>
                <a:ea typeface="Calibri" panose="020F0502020204030204" pitchFamily="34" charset="0"/>
              </a:rPr>
              <a:t>Coadyuvar en la percepción del riesgo, a partir de una realidad dada.</a:t>
            </a:r>
            <a:endParaRPr lang="es-MX" sz="1100" dirty="0">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mj-lt"/>
              <a:buAutoNum type="arabicPeriod"/>
            </a:pPr>
            <a:r>
              <a:rPr lang="es-MX" sz="2000" dirty="0">
                <a:latin typeface="Times New Roman" panose="02020603050405020304" pitchFamily="18" charset="0"/>
                <a:ea typeface="Calibri" panose="020F0502020204030204" pitchFamily="34" charset="0"/>
              </a:rPr>
              <a:t>Proponer una participación económica, en donaciones, ser destinados a un fideicomiso que financiará al Sectores de Vivienda, en los procesos de Recuperación Post Desastres.</a:t>
            </a:r>
            <a:endParaRPr lang="es-MX" sz="1100" dirty="0">
              <a:latin typeface="Tahoma" panose="020B0604030504040204" pitchFamily="34" charset="0"/>
              <a:ea typeface="Calibri" panose="020F0502020204030204" pitchFamily="34" charset="0"/>
            </a:endParaRPr>
          </a:p>
          <a:p>
            <a:pPr marL="342900" lvl="0" indent="-342900" algn="just">
              <a:lnSpc>
                <a:spcPct val="150000"/>
              </a:lnSpc>
              <a:spcAft>
                <a:spcPts val="0"/>
              </a:spcAft>
              <a:buFont typeface="+mj-lt"/>
              <a:buAutoNum type="arabicPeriod"/>
            </a:pPr>
            <a:r>
              <a:rPr lang="es-MX" sz="2000" dirty="0">
                <a:latin typeface="Times New Roman" panose="02020603050405020304" pitchFamily="18" charset="0"/>
                <a:ea typeface="Calibri" panose="020F0502020204030204" pitchFamily="34" charset="0"/>
              </a:rPr>
              <a:t>Proponer un fideicomiso de participación de iniciativa privada.</a:t>
            </a:r>
            <a:endParaRPr lang="es-MX" sz="1100" dirty="0">
              <a:effectLst/>
              <a:latin typeface="Tahoma" panose="020B0604030504040204" pitchFamily="34" charset="0"/>
              <a:ea typeface="Calibri" panose="020F0502020204030204" pitchFamily="34" charset="0"/>
            </a:endParaRPr>
          </a:p>
        </p:txBody>
      </p:sp>
      <p:cxnSp>
        <p:nvCxnSpPr>
          <p:cNvPr id="7" name="Conector recto 6"/>
          <p:cNvCxnSpPr/>
          <p:nvPr/>
        </p:nvCxnSpPr>
        <p:spPr>
          <a:xfrm>
            <a:off x="971600" y="3573016"/>
            <a:ext cx="7416824" cy="0"/>
          </a:xfrm>
          <a:prstGeom prst="line">
            <a:avLst/>
          </a:prstGeom>
          <a:ln>
            <a:solidFill>
              <a:srgbClr val="621132"/>
            </a:solidFill>
          </a:ln>
        </p:spPr>
        <p:style>
          <a:lnRef idx="1">
            <a:schemeClr val="accent1"/>
          </a:lnRef>
          <a:fillRef idx="0">
            <a:schemeClr val="accent1"/>
          </a:fillRef>
          <a:effectRef idx="0">
            <a:schemeClr val="accent1"/>
          </a:effectRef>
          <a:fontRef idx="minor">
            <a:schemeClr val="tx1"/>
          </a:fontRef>
        </p:style>
      </p:cxnSp>
      <p:pic>
        <p:nvPicPr>
          <p:cNvPr id="16"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72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txBox="1">
            <a:spLocks/>
          </p:cNvSpPr>
          <p:nvPr/>
        </p:nvSpPr>
        <p:spPr>
          <a:xfrm>
            <a:off x="2218379" y="256282"/>
            <a:ext cx="4707241" cy="1077218"/>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s-VE"/>
            </a:defPPr>
            <a:lvl1pPr algn="r" fontAlgn="base">
              <a:spcBef>
                <a:spcPct val="0"/>
              </a:spcBef>
              <a:spcAft>
                <a:spcPct val="0"/>
              </a:spcAft>
              <a:defRPr sz="2800">
                <a:solidFill>
                  <a:srgbClr val="02801A"/>
                </a:solidFill>
                <a:latin typeface="Arial" pitchFamily="34" charset="0"/>
                <a:ea typeface="+mj-ea"/>
                <a:cs typeface="Arial" pitchFamily="34" charset="0"/>
              </a:defRPr>
            </a:lvl1pPr>
            <a:lvl2pPr fontAlgn="base">
              <a:spcBef>
                <a:spcPct val="0"/>
              </a:spcBef>
              <a:spcAft>
                <a:spcPct val="0"/>
              </a:spcAft>
              <a:defRPr sz="3200">
                <a:solidFill>
                  <a:srgbClr val="959595"/>
                </a:solidFill>
                <a:latin typeface="Source Sans Pro Light" pitchFamily="34" charset="0"/>
              </a:defRPr>
            </a:lvl2pPr>
            <a:lvl3pPr fontAlgn="base">
              <a:spcBef>
                <a:spcPct val="0"/>
              </a:spcBef>
              <a:spcAft>
                <a:spcPct val="0"/>
              </a:spcAft>
              <a:defRPr sz="3200">
                <a:solidFill>
                  <a:srgbClr val="959595"/>
                </a:solidFill>
                <a:latin typeface="Source Sans Pro Light" pitchFamily="34" charset="0"/>
              </a:defRPr>
            </a:lvl3pPr>
            <a:lvl4pPr fontAlgn="base">
              <a:spcBef>
                <a:spcPct val="0"/>
              </a:spcBef>
              <a:spcAft>
                <a:spcPct val="0"/>
              </a:spcAft>
              <a:defRPr sz="3200">
                <a:solidFill>
                  <a:srgbClr val="959595"/>
                </a:solidFill>
                <a:latin typeface="Source Sans Pro Light" pitchFamily="34" charset="0"/>
              </a:defRPr>
            </a:lvl4pPr>
            <a:lvl5pPr fontAlgn="base">
              <a:spcBef>
                <a:spcPct val="0"/>
              </a:spcBef>
              <a:spcAft>
                <a:spcPct val="0"/>
              </a:spcAft>
              <a:defRPr sz="3200">
                <a:solidFill>
                  <a:srgbClr val="959595"/>
                </a:solidFill>
                <a:latin typeface="Source Sans Pro Light" pitchFamily="34" charset="0"/>
              </a:defRPr>
            </a:lvl5pPr>
            <a:lvl6pPr marL="457200" fontAlgn="base">
              <a:spcBef>
                <a:spcPct val="0"/>
              </a:spcBef>
              <a:spcAft>
                <a:spcPct val="0"/>
              </a:spcAft>
              <a:defRPr sz="3200">
                <a:solidFill>
                  <a:srgbClr val="959595"/>
                </a:solidFill>
                <a:latin typeface="Source Sans Pro Light" pitchFamily="34" charset="0"/>
              </a:defRPr>
            </a:lvl6pPr>
            <a:lvl7pPr marL="914400" fontAlgn="base">
              <a:spcBef>
                <a:spcPct val="0"/>
              </a:spcBef>
              <a:spcAft>
                <a:spcPct val="0"/>
              </a:spcAft>
              <a:defRPr sz="3200">
                <a:solidFill>
                  <a:srgbClr val="959595"/>
                </a:solidFill>
                <a:latin typeface="Source Sans Pro Light" pitchFamily="34" charset="0"/>
              </a:defRPr>
            </a:lvl7pPr>
            <a:lvl8pPr marL="1371600" fontAlgn="base">
              <a:spcBef>
                <a:spcPct val="0"/>
              </a:spcBef>
              <a:spcAft>
                <a:spcPct val="0"/>
              </a:spcAft>
              <a:defRPr sz="3200">
                <a:solidFill>
                  <a:srgbClr val="959595"/>
                </a:solidFill>
                <a:latin typeface="Source Sans Pro Light" pitchFamily="34" charset="0"/>
              </a:defRPr>
            </a:lvl8pPr>
            <a:lvl9pPr marL="1828800" fontAlgn="base">
              <a:spcBef>
                <a:spcPct val="0"/>
              </a:spcBef>
              <a:spcAft>
                <a:spcPct val="0"/>
              </a:spcAft>
              <a:defRPr sz="3200">
                <a:solidFill>
                  <a:srgbClr val="959595"/>
                </a:solidFill>
                <a:latin typeface="Source Sans Pro Light" pitchFamily="34" charset="0"/>
              </a:defRPr>
            </a:lvl9pPr>
          </a:lstStyle>
          <a:p>
            <a:pPr algn="ctr"/>
            <a:r>
              <a:rPr lang="en-US" b="1" cap="none" spc="50" dirty="0" smtClean="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rPr>
              <a:t>COLOQUIO</a:t>
            </a:r>
            <a:endParaRPr lang="en-US"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latin typeface="Arial Black" pitchFamily="34" charset="0"/>
            </a:endParaRPr>
          </a:p>
          <a:p>
            <a:pPr algn="ctr"/>
            <a:r>
              <a:rPr lang="en-US" sz="1800" b="1" cap="none" spc="50" dirty="0">
                <a:ln w="13500">
                  <a:solidFill>
                    <a:schemeClr val="accent1">
                      <a:shade val="2500"/>
                      <a:alpha val="6500"/>
                    </a:schemeClr>
                  </a:solidFill>
                  <a:prstDash val="solid"/>
                </a:ln>
                <a:solidFill>
                  <a:schemeClr val="bg2">
                    <a:lumMod val="25000"/>
                    <a:alpha val="95000"/>
                  </a:schemeClr>
                </a:solidFill>
                <a:effectLst>
                  <a:outerShdw blurRad="38100" dist="38100" dir="2700000" algn="tl">
                    <a:srgbClr val="000000">
                      <a:alpha val="43137"/>
                    </a:srgbClr>
                  </a:outerShdw>
                </a:effectLst>
              </a:rPr>
              <a:t>MAESTRÍA EN GESTIÓN INTEGRAL DE RIESGOS Y PROTECCIÓN CIVIL</a:t>
            </a:r>
          </a:p>
        </p:txBody>
      </p:sp>
      <p:sp>
        <p:nvSpPr>
          <p:cNvPr id="1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t/>
            </a:r>
            <a:br>
              <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s-E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Rectangle 11"/>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1"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anose="020B0604020202020204" pitchFamily="34" charset="0"/>
            </a:endParaRPr>
          </a:p>
        </p:txBody>
      </p:sp>
      <p:pic>
        <p:nvPicPr>
          <p:cNvPr id="17" name="image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732" y="205009"/>
            <a:ext cx="1264707" cy="13222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650112" y="1333500"/>
            <a:ext cx="1843774" cy="461665"/>
          </a:xfrm>
          <a:prstGeom prst="rect">
            <a:avLst/>
          </a:prstGeom>
        </p:spPr>
        <p:txBody>
          <a:bodyPr wrap="none">
            <a:spAutoFit/>
          </a:bodyPr>
          <a:lstStyle/>
          <a:p>
            <a:r>
              <a:rPr lang="es-MX" sz="2400" b="1" dirty="0">
                <a:latin typeface="Times New Roman" panose="02020603050405020304" pitchFamily="18" charset="0"/>
                <a:ea typeface="Calibri" panose="020F0502020204030204" pitchFamily="34" charset="0"/>
              </a:rPr>
              <a:t>HIPÓTESIS</a:t>
            </a:r>
          </a:p>
        </p:txBody>
      </p:sp>
      <p:sp>
        <p:nvSpPr>
          <p:cNvPr id="4" name="Rectángulo 3"/>
          <p:cNvSpPr/>
          <p:nvPr/>
        </p:nvSpPr>
        <p:spPr>
          <a:xfrm>
            <a:off x="827584" y="1988840"/>
            <a:ext cx="7776864" cy="2240229"/>
          </a:xfrm>
          <a:prstGeom prst="rect">
            <a:avLst/>
          </a:prstGeom>
        </p:spPr>
        <p:txBody>
          <a:bodyPr wrap="square">
            <a:spAutoFit/>
          </a:bodyPr>
          <a:lstStyle/>
          <a:p>
            <a:pPr algn="just">
              <a:lnSpc>
                <a:spcPct val="150000"/>
              </a:lnSpc>
              <a:spcAft>
                <a:spcPts val="0"/>
              </a:spcAft>
            </a:pPr>
            <a:r>
              <a:rPr lang="es-MX" sz="2400" dirty="0" smtClean="0">
                <a:latin typeface="Times New Roman" panose="02020603050405020304" pitchFamily="18" charset="0"/>
                <a:ea typeface="Calibri" panose="020F0502020204030204" pitchFamily="34" charset="0"/>
              </a:rPr>
              <a:t>La </a:t>
            </a:r>
            <a:r>
              <a:rPr lang="es-MX" sz="2400" dirty="0">
                <a:latin typeface="Times New Roman" panose="02020603050405020304" pitchFamily="18" charset="0"/>
                <a:ea typeface="Calibri" panose="020F0502020204030204" pitchFamily="34" charset="0"/>
              </a:rPr>
              <a:t>reconstrucción post desastre del sector vivienda sería eficaz y eficiente, si las empresas aportaran recursos financieros para la reconstrucción después de un fenómeno de origen natural de tipo geológico o hidrometeorológico.</a:t>
            </a:r>
            <a:endParaRPr lang="es-MX" sz="1200" dirty="0">
              <a:effectLst/>
              <a:latin typeface="Tahoma" panose="020B0604030504040204" pitchFamily="34" charset="0"/>
              <a:ea typeface="Calibri" panose="020F0502020204030204" pitchFamily="34" charset="0"/>
            </a:endParaRPr>
          </a:p>
        </p:txBody>
      </p:sp>
      <p:pic>
        <p:nvPicPr>
          <p:cNvPr id="10" name="Picture 2" descr="Resultado de imagen para logo de del gobierno de chiapas&quot;"/>
          <p:cNvPicPr>
            <a:picLocks noChangeAspect="1" noChangeArrowheads="1"/>
          </p:cNvPicPr>
          <p:nvPr/>
        </p:nvPicPr>
        <p:blipFill rotWithShape="1">
          <a:blip r:embed="rId3">
            <a:extLst>
              <a:ext uri="{28A0092B-C50C-407E-A947-70E740481C1C}">
                <a14:useLocalDpi xmlns:a14="http://schemas.microsoft.com/office/drawing/2010/main" val="0"/>
              </a:ext>
            </a:extLst>
          </a:blip>
          <a:srcRect l="36399" t="9271" r="38402" b="8042"/>
          <a:stretch/>
        </p:blipFill>
        <p:spPr bwMode="auto">
          <a:xfrm>
            <a:off x="254197" y="130218"/>
            <a:ext cx="933427" cy="155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9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7122</TotalTime>
  <Words>1933</Words>
  <Application>Microsoft Office PowerPoint</Application>
  <PresentationFormat>Presentación en pantalla (4:3)</PresentationFormat>
  <Paragraphs>186</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18</vt:i4>
      </vt:variant>
    </vt:vector>
  </HeadingPairs>
  <TitlesOfParts>
    <vt:vector size="30" baseType="lpstr">
      <vt:lpstr>Arial</vt:lpstr>
      <vt:lpstr>Arial Black</vt:lpstr>
      <vt:lpstr>Arial Narrow</vt:lpstr>
      <vt:lpstr>Bookman Old Style</vt:lpstr>
      <vt:lpstr>Calibri</vt:lpstr>
      <vt:lpstr>Calibri Light</vt:lpstr>
      <vt:lpstr>Source Sans Pro Light</vt:lpstr>
      <vt:lpstr>Symbol</vt:lpstr>
      <vt:lpstr>Tahoma</vt:lpstr>
      <vt:lpstr>Times New Roman</vt:lpstr>
      <vt:lpstr>Retrospección</vt:lpstr>
      <vt:lpstr>1_Retrospección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UTE-MANUELITA</dc:creator>
  <cp:lastModifiedBy>pcivil</cp:lastModifiedBy>
  <cp:revision>349</cp:revision>
  <cp:lastPrinted>2019-04-23T21:35:39Z</cp:lastPrinted>
  <dcterms:created xsi:type="dcterms:W3CDTF">2018-12-27T18:55:01Z</dcterms:created>
  <dcterms:modified xsi:type="dcterms:W3CDTF">2019-12-19T16:25:32Z</dcterms:modified>
</cp:coreProperties>
</file>