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7" r:id="rId2"/>
    <p:sldId id="258" r:id="rId3"/>
    <p:sldId id="259" r:id="rId4"/>
    <p:sldId id="260" r:id="rId5"/>
    <p:sldId id="303" r:id="rId6"/>
    <p:sldId id="304" r:id="rId7"/>
    <p:sldId id="261" r:id="rId8"/>
    <p:sldId id="305" r:id="rId9"/>
    <p:sldId id="262" r:id="rId10"/>
    <p:sldId id="299" r:id="rId11"/>
    <p:sldId id="300" r:id="rId12"/>
    <p:sldId id="263" r:id="rId13"/>
    <p:sldId id="264" r:id="rId14"/>
    <p:sldId id="265" r:id="rId15"/>
    <p:sldId id="266" r:id="rId16"/>
    <p:sldId id="267" r:id="rId17"/>
    <p:sldId id="268" r:id="rId18"/>
    <p:sldId id="269" r:id="rId19"/>
    <p:sldId id="271" r:id="rId20"/>
    <p:sldId id="272" r:id="rId21"/>
    <p:sldId id="306" r:id="rId22"/>
    <p:sldId id="274" r:id="rId23"/>
    <p:sldId id="276" r:id="rId24"/>
    <p:sldId id="280" r:id="rId25"/>
    <p:sldId id="282" r:id="rId26"/>
    <p:sldId id="283" r:id="rId27"/>
    <p:sldId id="284" r:id="rId28"/>
    <p:sldId id="286" r:id="rId29"/>
    <p:sldId id="307" r:id="rId30"/>
    <p:sldId id="309" r:id="rId31"/>
    <p:sldId id="310" r:id="rId32"/>
    <p:sldId id="311" r:id="rId33"/>
    <p:sldId id="312" r:id="rId34"/>
    <p:sldId id="313" r:id="rId35"/>
    <p:sldId id="314" r:id="rId36"/>
    <p:sldId id="308" r:id="rId37"/>
    <p:sldId id="291" r:id="rId38"/>
    <p:sldId id="315" r:id="rId39"/>
    <p:sldId id="316" r:id="rId40"/>
    <p:sldId id="298" r:id="rId41"/>
  </p:sldIdLst>
  <p:sldSz cx="9144000" cy="6858000" type="screen4x3"/>
  <p:notesSz cx="7010400" cy="92964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11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838" autoAdjust="0"/>
    <p:restoredTop sz="93298" autoAdjust="0"/>
  </p:normalViewPr>
  <p:slideViewPr>
    <p:cSldViewPr>
      <p:cViewPr varScale="1">
        <p:scale>
          <a:sx n="86" d="100"/>
          <a:sy n="86" d="100"/>
        </p:scale>
        <p:origin x="660"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860" name="1 Marcador de encabezado"/>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s-ES"/>
          </a:p>
        </p:txBody>
      </p:sp>
      <p:sp>
        <p:nvSpPr>
          <p:cNvPr id="1048861" name="2 Marcador de fecha"/>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3C8330E-B11D-41A8-AE1A-FA9EB8DC5D2B}" type="datetimeFigureOut">
              <a:rPr lang="es-ES" smtClean="0"/>
              <a:t>09/11/2019</a:t>
            </a:fld>
            <a:endParaRPr lang="es-ES"/>
          </a:p>
        </p:txBody>
      </p:sp>
      <p:sp>
        <p:nvSpPr>
          <p:cNvPr id="1048862" name="3 Marcador de imagen de diapositiva"/>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s-ES"/>
          </a:p>
        </p:txBody>
      </p:sp>
      <p:sp>
        <p:nvSpPr>
          <p:cNvPr id="1048863" name="4 Marcador de notas"/>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48864" name="5 Marcador de pie de página"/>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s-ES"/>
          </a:p>
        </p:txBody>
      </p:sp>
      <p:sp>
        <p:nvSpPr>
          <p:cNvPr id="1048865" name="6 Marcador de número de diapositiva"/>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6FF9E39-106B-42B2-8543-73392752CC23}" type="slidenum">
              <a:rPr lang="es-ES" smtClean="0"/>
              <a:t>‹Nº›</a:t>
            </a:fld>
            <a:endParaRPr lang="es-ES"/>
          </a:p>
        </p:txBody>
      </p:sp>
    </p:spTree>
    <p:extLst>
      <p:ext uri="{BB962C8B-B14F-4D97-AF65-F5344CB8AC3E}">
        <p14:creationId xmlns:p14="http://schemas.microsoft.com/office/powerpoint/2010/main" val="2504744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06FF9E39-106B-42B2-8543-73392752CC23}" type="slidenum">
              <a:rPr lang="es-ES" smtClean="0"/>
              <a:t>4</a:t>
            </a:fld>
            <a:endParaRPr lang="es-ES"/>
          </a:p>
        </p:txBody>
      </p:sp>
    </p:spTree>
    <p:extLst>
      <p:ext uri="{BB962C8B-B14F-4D97-AF65-F5344CB8AC3E}">
        <p14:creationId xmlns:p14="http://schemas.microsoft.com/office/powerpoint/2010/main" val="31786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06FF9E39-106B-42B2-8543-73392752CC23}" type="slidenum">
              <a:rPr lang="es-ES" smtClean="0"/>
              <a:t>5</a:t>
            </a:fld>
            <a:endParaRPr lang="es-ES"/>
          </a:p>
        </p:txBody>
      </p:sp>
    </p:spTree>
    <p:extLst>
      <p:ext uri="{BB962C8B-B14F-4D97-AF65-F5344CB8AC3E}">
        <p14:creationId xmlns:p14="http://schemas.microsoft.com/office/powerpoint/2010/main" val="3980801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06FF9E39-106B-42B2-8543-73392752CC23}" type="slidenum">
              <a:rPr lang="es-ES" smtClean="0"/>
              <a:t>6</a:t>
            </a:fld>
            <a:endParaRPr lang="es-ES"/>
          </a:p>
        </p:txBody>
      </p:sp>
    </p:spTree>
    <p:extLst>
      <p:ext uri="{BB962C8B-B14F-4D97-AF65-F5344CB8AC3E}">
        <p14:creationId xmlns:p14="http://schemas.microsoft.com/office/powerpoint/2010/main" val="1153165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1048844" name="Título 1"/>
          <p:cNvSpPr>
            <a:spLocks noGrp="1"/>
          </p:cNvSpPr>
          <p:nvPr>
            <p:ph type="ctrTitle"/>
          </p:nvPr>
        </p:nvSpPr>
        <p:spPr>
          <a:xfrm>
            <a:off x="1143000" y="1122363"/>
            <a:ext cx="6858000" cy="2387600"/>
          </a:xfrm>
        </p:spPr>
        <p:txBody>
          <a:bodyPr anchor="b"/>
          <a:lstStyle>
            <a:lvl1pPr algn="ctr">
              <a:defRPr sz="4500"/>
            </a:lvl1pPr>
          </a:lstStyle>
          <a:p>
            <a:r>
              <a:rPr lang="es-ES"/>
              <a:t>Haga clic para modificar el estilo de título del patrón</a:t>
            </a:r>
            <a:endParaRPr lang="es-MX"/>
          </a:p>
        </p:txBody>
      </p:sp>
      <p:sp>
        <p:nvSpPr>
          <p:cNvPr id="1048845"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MX"/>
          </a:p>
        </p:txBody>
      </p:sp>
      <p:sp>
        <p:nvSpPr>
          <p:cNvPr id="1048846" name="Marcador de fecha 3"/>
          <p:cNvSpPr>
            <a:spLocks noGrp="1"/>
          </p:cNvSpPr>
          <p:nvPr>
            <p:ph type="dt" sz="half" idx="10"/>
          </p:nvPr>
        </p:nvSpPr>
        <p:spPr/>
        <p:txBody>
          <a:bodyPr/>
          <a:lstStyle/>
          <a:p>
            <a:fld id="{95DE5150-FB7F-4CC3-8543-5E8F127D845C}" type="datetimeFigureOut">
              <a:rPr lang="es-ES" smtClean="0"/>
              <a:t>09/11/2019</a:t>
            </a:fld>
            <a:endParaRPr lang="es-ES"/>
          </a:p>
        </p:txBody>
      </p:sp>
      <p:sp>
        <p:nvSpPr>
          <p:cNvPr id="1048847" name="Marcador de pie de página 4"/>
          <p:cNvSpPr>
            <a:spLocks noGrp="1"/>
          </p:cNvSpPr>
          <p:nvPr>
            <p:ph type="ftr" sz="quarter" idx="11"/>
          </p:nvPr>
        </p:nvSpPr>
        <p:spPr/>
        <p:txBody>
          <a:bodyPr/>
          <a:lstStyle/>
          <a:p>
            <a:endParaRPr lang="es-ES"/>
          </a:p>
        </p:txBody>
      </p:sp>
      <p:sp>
        <p:nvSpPr>
          <p:cNvPr id="1048848" name="Marcador de número de diapositiva 5"/>
          <p:cNvSpPr>
            <a:spLocks noGrp="1"/>
          </p:cNvSpPr>
          <p:nvPr>
            <p:ph type="sldNum" sz="quarter" idx="12"/>
          </p:nvPr>
        </p:nvSpPr>
        <p:spPr/>
        <p:txBody>
          <a:bodyPr/>
          <a:lstStyle/>
          <a:p>
            <a:fld id="{05C1D8A2-9CC0-471F-ABD8-15BF627DB4C1}" type="slidenum">
              <a:rPr lang="es-ES" smtClean="0"/>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1048855" name="Título 1"/>
          <p:cNvSpPr>
            <a:spLocks noGrp="1"/>
          </p:cNvSpPr>
          <p:nvPr>
            <p:ph type="title"/>
          </p:nvPr>
        </p:nvSpPr>
        <p:spPr/>
        <p:txBody>
          <a:bodyPr/>
          <a:lstStyle/>
          <a:p>
            <a:r>
              <a:rPr lang="es-ES"/>
              <a:t>Haga clic para modificar el estilo de título del patrón</a:t>
            </a:r>
            <a:endParaRPr lang="es-MX"/>
          </a:p>
        </p:txBody>
      </p:sp>
      <p:sp>
        <p:nvSpPr>
          <p:cNvPr id="1048856"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048857" name="Marcador de fecha 3"/>
          <p:cNvSpPr>
            <a:spLocks noGrp="1"/>
          </p:cNvSpPr>
          <p:nvPr>
            <p:ph type="dt" sz="half" idx="10"/>
          </p:nvPr>
        </p:nvSpPr>
        <p:spPr/>
        <p:txBody>
          <a:bodyPr/>
          <a:lstStyle/>
          <a:p>
            <a:fld id="{95DE5150-FB7F-4CC3-8543-5E8F127D845C}" type="datetimeFigureOut">
              <a:rPr lang="es-ES" smtClean="0"/>
              <a:t>09/11/2019</a:t>
            </a:fld>
            <a:endParaRPr lang="es-ES"/>
          </a:p>
        </p:txBody>
      </p:sp>
      <p:sp>
        <p:nvSpPr>
          <p:cNvPr id="1048858" name="Marcador de pie de página 4"/>
          <p:cNvSpPr>
            <a:spLocks noGrp="1"/>
          </p:cNvSpPr>
          <p:nvPr>
            <p:ph type="ftr" sz="quarter" idx="11"/>
          </p:nvPr>
        </p:nvSpPr>
        <p:spPr/>
        <p:txBody>
          <a:bodyPr/>
          <a:lstStyle/>
          <a:p>
            <a:endParaRPr lang="es-ES"/>
          </a:p>
        </p:txBody>
      </p:sp>
      <p:sp>
        <p:nvSpPr>
          <p:cNvPr id="1048859" name="Marcador de número de diapositiva 5"/>
          <p:cNvSpPr>
            <a:spLocks noGrp="1"/>
          </p:cNvSpPr>
          <p:nvPr>
            <p:ph type="sldNum" sz="quarter" idx="12"/>
          </p:nvPr>
        </p:nvSpPr>
        <p:spPr/>
        <p:txBody>
          <a:bodyPr/>
          <a:lstStyle/>
          <a:p>
            <a:fld id="{05C1D8A2-9CC0-471F-ABD8-15BF627DB4C1}" type="slidenum">
              <a:rPr lang="es-ES" smtClean="0"/>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1048815" name="Título vertical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s-MX"/>
          </a:p>
        </p:txBody>
      </p:sp>
      <p:sp>
        <p:nvSpPr>
          <p:cNvPr id="1048816" name="Marcador de texto vertical 2"/>
          <p:cNvSpPr>
            <a:spLocks noGrp="1"/>
          </p:cNvSpPr>
          <p:nvPr>
            <p:ph type="body" orient="vert" idx="1"/>
          </p:nvPr>
        </p:nvSpPr>
        <p:spPr>
          <a:xfrm>
            <a:off x="628650" y="365125"/>
            <a:ext cx="5800725"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048817" name="Marcador de fecha 3"/>
          <p:cNvSpPr>
            <a:spLocks noGrp="1"/>
          </p:cNvSpPr>
          <p:nvPr>
            <p:ph type="dt" sz="half" idx="10"/>
          </p:nvPr>
        </p:nvSpPr>
        <p:spPr/>
        <p:txBody>
          <a:bodyPr/>
          <a:lstStyle/>
          <a:p>
            <a:fld id="{95DE5150-FB7F-4CC3-8543-5E8F127D845C}" type="datetimeFigureOut">
              <a:rPr lang="es-ES" smtClean="0"/>
              <a:t>09/11/2019</a:t>
            </a:fld>
            <a:endParaRPr lang="es-ES"/>
          </a:p>
        </p:txBody>
      </p:sp>
      <p:sp>
        <p:nvSpPr>
          <p:cNvPr id="1048818" name="Marcador de pie de página 4"/>
          <p:cNvSpPr>
            <a:spLocks noGrp="1"/>
          </p:cNvSpPr>
          <p:nvPr>
            <p:ph type="ftr" sz="quarter" idx="11"/>
          </p:nvPr>
        </p:nvSpPr>
        <p:spPr/>
        <p:txBody>
          <a:bodyPr/>
          <a:lstStyle/>
          <a:p>
            <a:endParaRPr lang="es-ES"/>
          </a:p>
        </p:txBody>
      </p:sp>
      <p:sp>
        <p:nvSpPr>
          <p:cNvPr id="1048819" name="Marcador de número de diapositiva 5"/>
          <p:cNvSpPr>
            <a:spLocks noGrp="1"/>
          </p:cNvSpPr>
          <p:nvPr>
            <p:ph type="sldNum" sz="quarter" idx="12"/>
          </p:nvPr>
        </p:nvSpPr>
        <p:spPr/>
        <p:txBody>
          <a:bodyPr/>
          <a:lstStyle/>
          <a:p>
            <a:fld id="{05C1D8A2-9CC0-471F-ABD8-15BF627DB4C1}" type="slidenum">
              <a:rPr lang="es-ES" smtClean="0"/>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ítulo y objetos">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ítulo y objetos">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ítulo y objetos">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ítulo y objetos">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Título y objetos">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Título y objetos">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1048581" name="Título 1"/>
          <p:cNvSpPr>
            <a:spLocks noGrp="1"/>
          </p:cNvSpPr>
          <p:nvPr>
            <p:ph type="title"/>
          </p:nvPr>
        </p:nvSpPr>
        <p:spPr/>
        <p:txBody>
          <a:bodyPr/>
          <a:lstStyle/>
          <a:p>
            <a:r>
              <a:rPr lang="es-ES"/>
              <a:t>Haga clic para modificar el estilo de título del patrón</a:t>
            </a:r>
            <a:endParaRPr lang="es-MX"/>
          </a:p>
        </p:txBody>
      </p:sp>
      <p:sp>
        <p:nvSpPr>
          <p:cNvPr id="1048582"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048583" name="Marcador de fecha 3"/>
          <p:cNvSpPr>
            <a:spLocks noGrp="1"/>
          </p:cNvSpPr>
          <p:nvPr>
            <p:ph type="dt" sz="half" idx="10"/>
          </p:nvPr>
        </p:nvSpPr>
        <p:spPr/>
        <p:txBody>
          <a:bodyPr/>
          <a:lstStyle/>
          <a:p>
            <a:fld id="{95DE5150-FB7F-4CC3-8543-5E8F127D845C}" type="datetimeFigureOut">
              <a:rPr lang="es-ES" smtClean="0"/>
              <a:t>09/11/2019</a:t>
            </a:fld>
            <a:endParaRPr lang="es-ES"/>
          </a:p>
        </p:txBody>
      </p:sp>
      <p:sp>
        <p:nvSpPr>
          <p:cNvPr id="1048584" name="Marcador de pie de página 4"/>
          <p:cNvSpPr>
            <a:spLocks noGrp="1"/>
          </p:cNvSpPr>
          <p:nvPr>
            <p:ph type="ftr" sz="quarter" idx="11"/>
          </p:nvPr>
        </p:nvSpPr>
        <p:spPr/>
        <p:txBody>
          <a:bodyPr/>
          <a:lstStyle/>
          <a:p>
            <a:endParaRPr lang="es-ES"/>
          </a:p>
        </p:txBody>
      </p:sp>
      <p:sp>
        <p:nvSpPr>
          <p:cNvPr id="1048585" name="Marcador de número de diapositiva 5"/>
          <p:cNvSpPr>
            <a:spLocks noGrp="1"/>
          </p:cNvSpPr>
          <p:nvPr>
            <p:ph type="sldNum" sz="quarter" idx="12"/>
          </p:nvPr>
        </p:nvSpPr>
        <p:spPr/>
        <p:txBody>
          <a:bodyPr/>
          <a:lstStyle/>
          <a:p>
            <a:fld id="{05C1D8A2-9CC0-471F-ABD8-15BF627DB4C1}" type="slidenum">
              <a:rPr lang="es-ES" smtClean="0"/>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1048823" name="Título 1"/>
          <p:cNvSpPr>
            <a:spLocks noGrp="1"/>
          </p:cNvSpPr>
          <p:nvPr>
            <p:ph type="title"/>
          </p:nvPr>
        </p:nvSpPr>
        <p:spPr>
          <a:xfrm>
            <a:off x="623888" y="1709739"/>
            <a:ext cx="7886700" cy="2852737"/>
          </a:xfrm>
        </p:spPr>
        <p:txBody>
          <a:bodyPr anchor="b"/>
          <a:lstStyle>
            <a:lvl1pPr>
              <a:defRPr sz="4500"/>
            </a:lvl1pPr>
          </a:lstStyle>
          <a:p>
            <a:r>
              <a:rPr lang="es-ES"/>
              <a:t>Haga clic para modificar el estilo de título del patrón</a:t>
            </a:r>
            <a:endParaRPr lang="es-MX"/>
          </a:p>
        </p:txBody>
      </p:sp>
      <p:sp>
        <p:nvSpPr>
          <p:cNvPr id="1048824" name="Marcador de tex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el estilo de texto del patrón</a:t>
            </a:r>
          </a:p>
        </p:txBody>
      </p:sp>
      <p:sp>
        <p:nvSpPr>
          <p:cNvPr id="1048825" name="Marcador de fecha 3"/>
          <p:cNvSpPr>
            <a:spLocks noGrp="1"/>
          </p:cNvSpPr>
          <p:nvPr>
            <p:ph type="dt" sz="half" idx="10"/>
          </p:nvPr>
        </p:nvSpPr>
        <p:spPr/>
        <p:txBody>
          <a:bodyPr/>
          <a:lstStyle/>
          <a:p>
            <a:fld id="{95DE5150-FB7F-4CC3-8543-5E8F127D845C}" type="datetimeFigureOut">
              <a:rPr lang="es-ES" smtClean="0"/>
              <a:t>09/11/2019</a:t>
            </a:fld>
            <a:endParaRPr lang="es-ES"/>
          </a:p>
        </p:txBody>
      </p:sp>
      <p:sp>
        <p:nvSpPr>
          <p:cNvPr id="1048826" name="Marcador de pie de página 4"/>
          <p:cNvSpPr>
            <a:spLocks noGrp="1"/>
          </p:cNvSpPr>
          <p:nvPr>
            <p:ph type="ftr" sz="quarter" idx="11"/>
          </p:nvPr>
        </p:nvSpPr>
        <p:spPr/>
        <p:txBody>
          <a:bodyPr/>
          <a:lstStyle/>
          <a:p>
            <a:endParaRPr lang="es-ES"/>
          </a:p>
        </p:txBody>
      </p:sp>
      <p:sp>
        <p:nvSpPr>
          <p:cNvPr id="1048827" name="Marcador de número de diapositiva 5"/>
          <p:cNvSpPr>
            <a:spLocks noGrp="1"/>
          </p:cNvSpPr>
          <p:nvPr>
            <p:ph type="sldNum" sz="quarter" idx="12"/>
          </p:nvPr>
        </p:nvSpPr>
        <p:spPr/>
        <p:txBody>
          <a:bodyPr/>
          <a:lstStyle/>
          <a:p>
            <a:fld id="{05C1D8A2-9CC0-471F-ABD8-15BF627DB4C1}" type="slidenum">
              <a:rPr lang="es-ES" smtClean="0"/>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1048834" name="Título 1"/>
          <p:cNvSpPr>
            <a:spLocks noGrp="1"/>
          </p:cNvSpPr>
          <p:nvPr>
            <p:ph type="title"/>
          </p:nvPr>
        </p:nvSpPr>
        <p:spPr/>
        <p:txBody>
          <a:bodyPr/>
          <a:lstStyle/>
          <a:p>
            <a:r>
              <a:rPr lang="es-ES"/>
              <a:t>Haga clic para modificar el estilo de título del patrón</a:t>
            </a:r>
            <a:endParaRPr lang="es-MX"/>
          </a:p>
        </p:txBody>
      </p:sp>
      <p:sp>
        <p:nvSpPr>
          <p:cNvPr id="1048835" name="Marcador de contenido 2"/>
          <p:cNvSpPr>
            <a:spLocks noGrp="1"/>
          </p:cNvSpPr>
          <p:nvPr>
            <p:ph sz="half" idx="1"/>
          </p:nvPr>
        </p:nvSpPr>
        <p:spPr>
          <a:xfrm>
            <a:off x="6286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048836" name="Marcador de contenido 3"/>
          <p:cNvSpPr>
            <a:spLocks noGrp="1"/>
          </p:cNvSpPr>
          <p:nvPr>
            <p:ph sz="half" idx="2"/>
          </p:nvPr>
        </p:nvSpPr>
        <p:spPr>
          <a:xfrm>
            <a:off x="46291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048837" name="Marcador de fecha 4"/>
          <p:cNvSpPr>
            <a:spLocks noGrp="1"/>
          </p:cNvSpPr>
          <p:nvPr>
            <p:ph type="dt" sz="half" idx="10"/>
          </p:nvPr>
        </p:nvSpPr>
        <p:spPr/>
        <p:txBody>
          <a:bodyPr/>
          <a:lstStyle/>
          <a:p>
            <a:fld id="{95DE5150-FB7F-4CC3-8543-5E8F127D845C}" type="datetimeFigureOut">
              <a:rPr lang="es-ES" smtClean="0"/>
              <a:t>09/11/2019</a:t>
            </a:fld>
            <a:endParaRPr lang="es-ES"/>
          </a:p>
        </p:txBody>
      </p:sp>
      <p:sp>
        <p:nvSpPr>
          <p:cNvPr id="1048838" name="Marcador de pie de página 5"/>
          <p:cNvSpPr>
            <a:spLocks noGrp="1"/>
          </p:cNvSpPr>
          <p:nvPr>
            <p:ph type="ftr" sz="quarter" idx="11"/>
          </p:nvPr>
        </p:nvSpPr>
        <p:spPr/>
        <p:txBody>
          <a:bodyPr/>
          <a:lstStyle/>
          <a:p>
            <a:endParaRPr lang="es-ES"/>
          </a:p>
        </p:txBody>
      </p:sp>
      <p:sp>
        <p:nvSpPr>
          <p:cNvPr id="1048839" name="Marcador de número de diapositiva 6"/>
          <p:cNvSpPr>
            <a:spLocks noGrp="1"/>
          </p:cNvSpPr>
          <p:nvPr>
            <p:ph type="sldNum" sz="quarter" idx="12"/>
          </p:nvPr>
        </p:nvSpPr>
        <p:spPr/>
        <p:txBody>
          <a:bodyPr/>
          <a:lstStyle/>
          <a:p>
            <a:fld id="{05C1D8A2-9CC0-471F-ABD8-15BF627DB4C1}" type="slidenum">
              <a:rPr lang="es-ES" smtClean="0"/>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48807" name="Título 1"/>
          <p:cNvSpPr>
            <a:spLocks noGrp="1"/>
          </p:cNvSpPr>
          <p:nvPr>
            <p:ph type="title"/>
          </p:nvPr>
        </p:nvSpPr>
        <p:spPr>
          <a:xfrm>
            <a:off x="629841" y="365126"/>
            <a:ext cx="7886700" cy="1325563"/>
          </a:xfrm>
        </p:spPr>
        <p:txBody>
          <a:bodyPr/>
          <a:lstStyle/>
          <a:p>
            <a:r>
              <a:rPr lang="es-ES"/>
              <a:t>Haga clic para modificar el estilo de título del patrón</a:t>
            </a:r>
            <a:endParaRPr lang="es-MX"/>
          </a:p>
        </p:txBody>
      </p:sp>
      <p:sp>
        <p:nvSpPr>
          <p:cNvPr id="1048808" name="Marcador de tex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1048809" name="Marcador de contenido 3"/>
          <p:cNvSpPr>
            <a:spLocks noGrp="1"/>
          </p:cNvSpPr>
          <p:nvPr>
            <p:ph sz="half" idx="2"/>
          </p:nvPr>
        </p:nvSpPr>
        <p:spPr>
          <a:xfrm>
            <a:off x="629842" y="2505075"/>
            <a:ext cx="3868340"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048810" name="Marcador de tex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1048811" name="Marcador de contenido 5"/>
          <p:cNvSpPr>
            <a:spLocks noGrp="1"/>
          </p:cNvSpPr>
          <p:nvPr>
            <p:ph sz="quarter" idx="4"/>
          </p:nvPr>
        </p:nvSpPr>
        <p:spPr>
          <a:xfrm>
            <a:off x="4629150" y="2505075"/>
            <a:ext cx="3887391"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048812" name="Marcador de fecha 6"/>
          <p:cNvSpPr>
            <a:spLocks noGrp="1"/>
          </p:cNvSpPr>
          <p:nvPr>
            <p:ph type="dt" sz="half" idx="10"/>
          </p:nvPr>
        </p:nvSpPr>
        <p:spPr/>
        <p:txBody>
          <a:bodyPr/>
          <a:lstStyle/>
          <a:p>
            <a:fld id="{95DE5150-FB7F-4CC3-8543-5E8F127D845C}" type="datetimeFigureOut">
              <a:rPr lang="es-ES" smtClean="0"/>
              <a:t>09/11/2019</a:t>
            </a:fld>
            <a:endParaRPr lang="es-ES"/>
          </a:p>
        </p:txBody>
      </p:sp>
      <p:sp>
        <p:nvSpPr>
          <p:cNvPr id="1048813" name="Marcador de pie de página 7"/>
          <p:cNvSpPr>
            <a:spLocks noGrp="1"/>
          </p:cNvSpPr>
          <p:nvPr>
            <p:ph type="ftr" sz="quarter" idx="11"/>
          </p:nvPr>
        </p:nvSpPr>
        <p:spPr/>
        <p:txBody>
          <a:bodyPr/>
          <a:lstStyle/>
          <a:p>
            <a:endParaRPr lang="es-ES"/>
          </a:p>
        </p:txBody>
      </p:sp>
      <p:sp>
        <p:nvSpPr>
          <p:cNvPr id="1048814" name="Marcador de número de diapositiva 8"/>
          <p:cNvSpPr>
            <a:spLocks noGrp="1"/>
          </p:cNvSpPr>
          <p:nvPr>
            <p:ph type="sldNum" sz="quarter" idx="12"/>
          </p:nvPr>
        </p:nvSpPr>
        <p:spPr/>
        <p:txBody>
          <a:bodyPr/>
          <a:lstStyle/>
          <a:p>
            <a:fld id="{05C1D8A2-9CC0-471F-ABD8-15BF627DB4C1}" type="slidenum">
              <a:rPr lang="es-ES" smtClean="0"/>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1048840" name="Título 1"/>
          <p:cNvSpPr>
            <a:spLocks noGrp="1"/>
          </p:cNvSpPr>
          <p:nvPr>
            <p:ph type="title"/>
          </p:nvPr>
        </p:nvSpPr>
        <p:spPr/>
        <p:txBody>
          <a:bodyPr/>
          <a:lstStyle/>
          <a:p>
            <a:r>
              <a:rPr lang="es-ES"/>
              <a:t>Haga clic para modificar el estilo de título del patrón</a:t>
            </a:r>
            <a:endParaRPr lang="es-MX"/>
          </a:p>
        </p:txBody>
      </p:sp>
      <p:sp>
        <p:nvSpPr>
          <p:cNvPr id="1048841" name="Marcador de fecha 2"/>
          <p:cNvSpPr>
            <a:spLocks noGrp="1"/>
          </p:cNvSpPr>
          <p:nvPr>
            <p:ph type="dt" sz="half" idx="10"/>
          </p:nvPr>
        </p:nvSpPr>
        <p:spPr/>
        <p:txBody>
          <a:bodyPr/>
          <a:lstStyle/>
          <a:p>
            <a:fld id="{95DE5150-FB7F-4CC3-8543-5E8F127D845C}" type="datetimeFigureOut">
              <a:rPr lang="es-ES" smtClean="0"/>
              <a:t>09/11/2019</a:t>
            </a:fld>
            <a:endParaRPr lang="es-ES"/>
          </a:p>
        </p:txBody>
      </p:sp>
      <p:sp>
        <p:nvSpPr>
          <p:cNvPr id="1048842" name="Marcador de pie de página 3"/>
          <p:cNvSpPr>
            <a:spLocks noGrp="1"/>
          </p:cNvSpPr>
          <p:nvPr>
            <p:ph type="ftr" sz="quarter" idx="11"/>
          </p:nvPr>
        </p:nvSpPr>
        <p:spPr/>
        <p:txBody>
          <a:bodyPr/>
          <a:lstStyle/>
          <a:p>
            <a:endParaRPr lang="es-ES"/>
          </a:p>
        </p:txBody>
      </p:sp>
      <p:sp>
        <p:nvSpPr>
          <p:cNvPr id="1048843" name="Marcador de número de diapositiva 4"/>
          <p:cNvSpPr>
            <a:spLocks noGrp="1"/>
          </p:cNvSpPr>
          <p:nvPr>
            <p:ph type="sldNum" sz="quarter" idx="12"/>
          </p:nvPr>
        </p:nvSpPr>
        <p:spPr/>
        <p:txBody>
          <a:bodyPr/>
          <a:lstStyle/>
          <a:p>
            <a:fld id="{05C1D8A2-9CC0-471F-ABD8-15BF627DB4C1}" type="slidenum">
              <a:rPr lang="es-ES" smtClean="0"/>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1048820" name="Marcador de fecha 1"/>
          <p:cNvSpPr>
            <a:spLocks noGrp="1"/>
          </p:cNvSpPr>
          <p:nvPr>
            <p:ph type="dt" sz="half" idx="10"/>
          </p:nvPr>
        </p:nvSpPr>
        <p:spPr/>
        <p:txBody>
          <a:bodyPr/>
          <a:lstStyle/>
          <a:p>
            <a:fld id="{95DE5150-FB7F-4CC3-8543-5E8F127D845C}" type="datetimeFigureOut">
              <a:rPr lang="es-ES" smtClean="0"/>
              <a:t>09/11/2019</a:t>
            </a:fld>
            <a:endParaRPr lang="es-ES"/>
          </a:p>
        </p:txBody>
      </p:sp>
      <p:sp>
        <p:nvSpPr>
          <p:cNvPr id="1048821" name="Marcador de pie de página 2"/>
          <p:cNvSpPr>
            <a:spLocks noGrp="1"/>
          </p:cNvSpPr>
          <p:nvPr>
            <p:ph type="ftr" sz="quarter" idx="11"/>
          </p:nvPr>
        </p:nvSpPr>
        <p:spPr/>
        <p:txBody>
          <a:bodyPr/>
          <a:lstStyle/>
          <a:p>
            <a:endParaRPr lang="es-ES"/>
          </a:p>
        </p:txBody>
      </p:sp>
      <p:sp>
        <p:nvSpPr>
          <p:cNvPr id="1048822" name="Marcador de número de diapositiva 3"/>
          <p:cNvSpPr>
            <a:spLocks noGrp="1"/>
          </p:cNvSpPr>
          <p:nvPr>
            <p:ph type="sldNum" sz="quarter" idx="12"/>
          </p:nvPr>
        </p:nvSpPr>
        <p:spPr/>
        <p:txBody>
          <a:bodyPr/>
          <a:lstStyle/>
          <a:p>
            <a:fld id="{05C1D8A2-9CC0-471F-ABD8-15BF627DB4C1}" type="slidenum">
              <a:rPr lang="es-ES" smtClean="0"/>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1048828" name="Título 1"/>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s-MX"/>
          </a:p>
        </p:txBody>
      </p:sp>
      <p:sp>
        <p:nvSpPr>
          <p:cNvPr id="1048829" name="Marcador de contenid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048830"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sp>
        <p:nvSpPr>
          <p:cNvPr id="1048831" name="Marcador de fecha 4"/>
          <p:cNvSpPr>
            <a:spLocks noGrp="1"/>
          </p:cNvSpPr>
          <p:nvPr>
            <p:ph type="dt" sz="half" idx="10"/>
          </p:nvPr>
        </p:nvSpPr>
        <p:spPr/>
        <p:txBody>
          <a:bodyPr/>
          <a:lstStyle/>
          <a:p>
            <a:fld id="{95DE5150-FB7F-4CC3-8543-5E8F127D845C}" type="datetimeFigureOut">
              <a:rPr lang="es-ES" smtClean="0"/>
              <a:t>09/11/2019</a:t>
            </a:fld>
            <a:endParaRPr lang="es-ES"/>
          </a:p>
        </p:txBody>
      </p:sp>
      <p:sp>
        <p:nvSpPr>
          <p:cNvPr id="1048832" name="Marcador de pie de página 5"/>
          <p:cNvSpPr>
            <a:spLocks noGrp="1"/>
          </p:cNvSpPr>
          <p:nvPr>
            <p:ph type="ftr" sz="quarter" idx="11"/>
          </p:nvPr>
        </p:nvSpPr>
        <p:spPr/>
        <p:txBody>
          <a:bodyPr/>
          <a:lstStyle/>
          <a:p>
            <a:endParaRPr lang="es-ES"/>
          </a:p>
        </p:txBody>
      </p:sp>
      <p:sp>
        <p:nvSpPr>
          <p:cNvPr id="1048833" name="Marcador de número de diapositiva 6"/>
          <p:cNvSpPr>
            <a:spLocks noGrp="1"/>
          </p:cNvSpPr>
          <p:nvPr>
            <p:ph type="sldNum" sz="quarter" idx="12"/>
          </p:nvPr>
        </p:nvSpPr>
        <p:spPr/>
        <p:txBody>
          <a:bodyPr/>
          <a:lstStyle/>
          <a:p>
            <a:fld id="{05C1D8A2-9CC0-471F-ABD8-15BF627DB4C1}" type="slidenum">
              <a:rPr lang="es-ES" smtClean="0"/>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1048849" name="Título 1"/>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s-MX"/>
          </a:p>
        </p:txBody>
      </p:sp>
      <p:sp>
        <p:nvSpPr>
          <p:cNvPr id="1048850" name="Marcador de posición de imagen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MX"/>
          </a:p>
        </p:txBody>
      </p:sp>
      <p:sp>
        <p:nvSpPr>
          <p:cNvPr id="1048851"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sp>
        <p:nvSpPr>
          <p:cNvPr id="1048852" name="Marcador de fecha 4"/>
          <p:cNvSpPr>
            <a:spLocks noGrp="1"/>
          </p:cNvSpPr>
          <p:nvPr>
            <p:ph type="dt" sz="half" idx="10"/>
          </p:nvPr>
        </p:nvSpPr>
        <p:spPr/>
        <p:txBody>
          <a:bodyPr/>
          <a:lstStyle/>
          <a:p>
            <a:fld id="{95DE5150-FB7F-4CC3-8543-5E8F127D845C}" type="datetimeFigureOut">
              <a:rPr lang="es-ES" smtClean="0"/>
              <a:t>09/11/2019</a:t>
            </a:fld>
            <a:endParaRPr lang="es-ES"/>
          </a:p>
        </p:txBody>
      </p:sp>
      <p:sp>
        <p:nvSpPr>
          <p:cNvPr id="1048853" name="Marcador de pie de página 5"/>
          <p:cNvSpPr>
            <a:spLocks noGrp="1"/>
          </p:cNvSpPr>
          <p:nvPr>
            <p:ph type="ftr" sz="quarter" idx="11"/>
          </p:nvPr>
        </p:nvSpPr>
        <p:spPr/>
        <p:txBody>
          <a:bodyPr/>
          <a:lstStyle/>
          <a:p>
            <a:endParaRPr lang="es-ES"/>
          </a:p>
        </p:txBody>
      </p:sp>
      <p:sp>
        <p:nvSpPr>
          <p:cNvPr id="1048854" name="Marcador de número de diapositiva 6"/>
          <p:cNvSpPr>
            <a:spLocks noGrp="1"/>
          </p:cNvSpPr>
          <p:nvPr>
            <p:ph type="sldNum" sz="quarter" idx="12"/>
          </p:nvPr>
        </p:nvSpPr>
        <p:spPr/>
        <p:txBody>
          <a:bodyPr/>
          <a:lstStyle/>
          <a:p>
            <a:fld id="{05C1D8A2-9CC0-471F-ABD8-15BF627DB4C1}" type="slidenum">
              <a:rPr lang="es-ES" smtClean="0"/>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Marcador de títu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1048577"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048578" name="Marcador de fech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5DE5150-FB7F-4CC3-8543-5E8F127D845C}" type="datetimeFigureOut">
              <a:rPr lang="es-ES" smtClean="0"/>
              <a:t>09/11/2019</a:t>
            </a:fld>
            <a:endParaRPr lang="es-ES"/>
          </a:p>
        </p:txBody>
      </p:sp>
      <p:sp>
        <p:nvSpPr>
          <p:cNvPr id="1048579" name="Marcador de pie de pá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1048580" name="Marcador de número de diapositiv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5C1D8A2-9CC0-471F-ABD8-15BF627DB4C1}" type="slidenum">
              <a:rPr lang="es-ES" smtClean="0"/>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MX"/>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tiff"/><Relationship Id="rId1" Type="http://schemas.openxmlformats.org/officeDocument/2006/relationships/slideLayout" Target="../slideLayouts/slideLayout17.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7.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7.xml"/><Relationship Id="rId5" Type="http://schemas.openxmlformats.org/officeDocument/2006/relationships/image" Target="../media/image48.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4.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6" name="10 Forma libre"/>
          <p:cNvSpPr/>
          <p:nvPr/>
        </p:nvSpPr>
        <p:spPr>
          <a:xfrm rot="16200000">
            <a:off x="4389098" y="1928514"/>
            <a:ext cx="2721501" cy="6762280"/>
          </a:xfrm>
          <a:custGeom>
            <a:avLst/>
            <a:gdLst>
              <a:gd name="connsiteX0" fmla="*/ 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0 w 4248150"/>
              <a:gd name="connsiteY5" fmla="*/ 0 h 6858000"/>
              <a:gd name="connsiteX0" fmla="*/ 1238250 w 4248150"/>
              <a:gd name="connsiteY0" fmla="*/ 857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38250 w 4248150"/>
              <a:gd name="connsiteY5" fmla="*/ 85725 h 6858000"/>
              <a:gd name="connsiteX0" fmla="*/ 89535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0 h 6858000"/>
              <a:gd name="connsiteX0" fmla="*/ 1276350 w 4248150"/>
              <a:gd name="connsiteY0" fmla="*/ 26670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76350 w 4248150"/>
              <a:gd name="connsiteY5" fmla="*/ 266700 h 6858000"/>
              <a:gd name="connsiteX0" fmla="*/ 1000125 w 4248150"/>
              <a:gd name="connsiteY0" fmla="*/ 17145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000125 w 4248150"/>
              <a:gd name="connsiteY5" fmla="*/ 171450 h 6858000"/>
              <a:gd name="connsiteX0" fmla="*/ 895350 w 4248150"/>
              <a:gd name="connsiteY0" fmla="*/ 95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9525 h 68580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114300 w 3352800"/>
              <a:gd name="connsiteY4" fmla="*/ 6896100 h 6896100"/>
              <a:gd name="connsiteX5" fmla="*/ 0 w 3352800"/>
              <a:gd name="connsiteY5" fmla="*/ 9525 h 68961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9525 w 3352800"/>
              <a:gd name="connsiteY4" fmla="*/ 6896100 h 6896100"/>
              <a:gd name="connsiteX5" fmla="*/ 0 w 3352800"/>
              <a:gd name="connsiteY5" fmla="*/ 9525 h 6896100"/>
              <a:gd name="connsiteX0" fmla="*/ 0 w 3371849"/>
              <a:gd name="connsiteY0" fmla="*/ 9525 h 6896100"/>
              <a:gd name="connsiteX1" fmla="*/ 1952625 w 3371849"/>
              <a:gd name="connsiteY1" fmla="*/ 0 h 6896100"/>
              <a:gd name="connsiteX2" fmla="*/ 3371849 w 3371849"/>
              <a:gd name="connsiteY2" fmla="*/ 2143125 h 6896100"/>
              <a:gd name="connsiteX3" fmla="*/ 1924050 w 3371849"/>
              <a:gd name="connsiteY3" fmla="*/ 6858000 h 6896100"/>
              <a:gd name="connsiteX4" fmla="*/ 9525 w 3371849"/>
              <a:gd name="connsiteY4" fmla="*/ 6896100 h 6896100"/>
              <a:gd name="connsiteX5" fmla="*/ 0 w 3371849"/>
              <a:gd name="connsiteY5" fmla="*/ 9525 h 6896100"/>
              <a:gd name="connsiteX0" fmla="*/ 0 w 3400423"/>
              <a:gd name="connsiteY0" fmla="*/ 9525 h 6896100"/>
              <a:gd name="connsiteX1" fmla="*/ 1952625 w 3400423"/>
              <a:gd name="connsiteY1" fmla="*/ 0 h 6896100"/>
              <a:gd name="connsiteX2" fmla="*/ 3400423 w 3400423"/>
              <a:gd name="connsiteY2" fmla="*/ 2371725 h 6896100"/>
              <a:gd name="connsiteX3" fmla="*/ 1924050 w 3400423"/>
              <a:gd name="connsiteY3" fmla="*/ 6858000 h 6896100"/>
              <a:gd name="connsiteX4" fmla="*/ 9525 w 3400423"/>
              <a:gd name="connsiteY4" fmla="*/ 6896100 h 6896100"/>
              <a:gd name="connsiteX5" fmla="*/ 0 w 3400423"/>
              <a:gd name="connsiteY5" fmla="*/ 9525 h 6896100"/>
              <a:gd name="connsiteX0" fmla="*/ 0 w 3054433"/>
              <a:gd name="connsiteY0" fmla="*/ 9525 h 6896100"/>
              <a:gd name="connsiteX1" fmla="*/ 1952625 w 3054433"/>
              <a:gd name="connsiteY1" fmla="*/ 0 h 6896100"/>
              <a:gd name="connsiteX2" fmla="*/ 3054433 w 3054433"/>
              <a:gd name="connsiteY2" fmla="*/ 1753887 h 6896100"/>
              <a:gd name="connsiteX3" fmla="*/ 1924050 w 3054433"/>
              <a:gd name="connsiteY3" fmla="*/ 6858000 h 6896100"/>
              <a:gd name="connsiteX4" fmla="*/ 9525 w 3054433"/>
              <a:gd name="connsiteY4" fmla="*/ 6896100 h 6896100"/>
              <a:gd name="connsiteX5" fmla="*/ 0 w 3054433"/>
              <a:gd name="connsiteY5" fmla="*/ 9525 h 689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4433" h="6896100">
                <a:moveTo>
                  <a:pt x="0" y="9525"/>
                </a:moveTo>
                <a:lnTo>
                  <a:pt x="1952625" y="0"/>
                </a:lnTo>
                <a:lnTo>
                  <a:pt x="3054433" y="1753887"/>
                </a:lnTo>
                <a:lnTo>
                  <a:pt x="1924050" y="6858000"/>
                </a:lnTo>
                <a:lnTo>
                  <a:pt x="9525" y="6896100"/>
                </a:lnTo>
                <a:lnTo>
                  <a:pt x="0" y="9525"/>
                </a:lnTo>
                <a:close/>
              </a:path>
            </a:pathLst>
          </a:custGeom>
          <a:gradFill flip="none" rotWithShape="1">
            <a:gsLst>
              <a:gs pos="44000">
                <a:schemeClr val="bg1">
                  <a:lumMod val="95000"/>
                  <a:alpha val="40000"/>
                </a:schemeClr>
              </a:gs>
              <a:gs pos="75000">
                <a:schemeClr val="bg1">
                  <a:lumMod val="85000"/>
                </a:schemeClr>
              </a:gs>
              <a:gs pos="92000">
                <a:schemeClr val="bg1">
                  <a:shade val="100000"/>
                  <a:satMod val="115000"/>
                </a:schemeClr>
              </a:gs>
            </a:gsLst>
            <a:path path="circle">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1003">
            <a:schemeClr val="lt1"/>
          </a:fillRef>
          <a:effectRef idx="1">
            <a:schemeClr val="accent3"/>
          </a:effectRef>
          <a:fontRef idx="minor">
            <a:schemeClr val="dk1"/>
          </a:fontRef>
        </p:style>
        <p:txBody>
          <a:bodyPr anchor="ctr"/>
          <a:lstStyle/>
          <a:p>
            <a:pPr algn="ctr"/>
            <a:endParaRPr lang="es-MX">
              <a:solidFill>
                <a:schemeClr val="lt1"/>
              </a:solidFill>
            </a:endParaRPr>
          </a:p>
        </p:txBody>
      </p:sp>
      <p:sp>
        <p:nvSpPr>
          <p:cNvPr id="1048587" name="10 Forma libre"/>
          <p:cNvSpPr/>
          <p:nvPr/>
        </p:nvSpPr>
        <p:spPr>
          <a:xfrm rot="5400000">
            <a:off x="4694493" y="-1728817"/>
            <a:ext cx="2721501" cy="6151491"/>
          </a:xfrm>
          <a:custGeom>
            <a:avLst/>
            <a:gdLst>
              <a:gd name="connsiteX0" fmla="*/ 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0 w 4248150"/>
              <a:gd name="connsiteY5" fmla="*/ 0 h 6858000"/>
              <a:gd name="connsiteX0" fmla="*/ 1238250 w 4248150"/>
              <a:gd name="connsiteY0" fmla="*/ 857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38250 w 4248150"/>
              <a:gd name="connsiteY5" fmla="*/ 85725 h 6858000"/>
              <a:gd name="connsiteX0" fmla="*/ 89535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0 h 6858000"/>
              <a:gd name="connsiteX0" fmla="*/ 1276350 w 4248150"/>
              <a:gd name="connsiteY0" fmla="*/ 26670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76350 w 4248150"/>
              <a:gd name="connsiteY5" fmla="*/ 266700 h 6858000"/>
              <a:gd name="connsiteX0" fmla="*/ 1000125 w 4248150"/>
              <a:gd name="connsiteY0" fmla="*/ 17145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000125 w 4248150"/>
              <a:gd name="connsiteY5" fmla="*/ 171450 h 6858000"/>
              <a:gd name="connsiteX0" fmla="*/ 895350 w 4248150"/>
              <a:gd name="connsiteY0" fmla="*/ 95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9525 h 68580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114300 w 3352800"/>
              <a:gd name="connsiteY4" fmla="*/ 6896100 h 6896100"/>
              <a:gd name="connsiteX5" fmla="*/ 0 w 3352800"/>
              <a:gd name="connsiteY5" fmla="*/ 9525 h 68961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9525 w 3352800"/>
              <a:gd name="connsiteY4" fmla="*/ 6896100 h 6896100"/>
              <a:gd name="connsiteX5" fmla="*/ 0 w 3352800"/>
              <a:gd name="connsiteY5" fmla="*/ 9525 h 6896100"/>
              <a:gd name="connsiteX0" fmla="*/ 0 w 3371849"/>
              <a:gd name="connsiteY0" fmla="*/ 9525 h 6896100"/>
              <a:gd name="connsiteX1" fmla="*/ 1952625 w 3371849"/>
              <a:gd name="connsiteY1" fmla="*/ 0 h 6896100"/>
              <a:gd name="connsiteX2" fmla="*/ 3371849 w 3371849"/>
              <a:gd name="connsiteY2" fmla="*/ 2143125 h 6896100"/>
              <a:gd name="connsiteX3" fmla="*/ 1924050 w 3371849"/>
              <a:gd name="connsiteY3" fmla="*/ 6858000 h 6896100"/>
              <a:gd name="connsiteX4" fmla="*/ 9525 w 3371849"/>
              <a:gd name="connsiteY4" fmla="*/ 6896100 h 6896100"/>
              <a:gd name="connsiteX5" fmla="*/ 0 w 3371849"/>
              <a:gd name="connsiteY5" fmla="*/ 9525 h 6896100"/>
              <a:gd name="connsiteX0" fmla="*/ 0 w 3400423"/>
              <a:gd name="connsiteY0" fmla="*/ 9525 h 6896100"/>
              <a:gd name="connsiteX1" fmla="*/ 1952625 w 3400423"/>
              <a:gd name="connsiteY1" fmla="*/ 0 h 6896100"/>
              <a:gd name="connsiteX2" fmla="*/ 3400423 w 3400423"/>
              <a:gd name="connsiteY2" fmla="*/ 2371725 h 6896100"/>
              <a:gd name="connsiteX3" fmla="*/ 1924050 w 3400423"/>
              <a:gd name="connsiteY3" fmla="*/ 6858000 h 6896100"/>
              <a:gd name="connsiteX4" fmla="*/ 9525 w 3400423"/>
              <a:gd name="connsiteY4" fmla="*/ 6896100 h 6896100"/>
              <a:gd name="connsiteX5" fmla="*/ 0 w 3400423"/>
              <a:gd name="connsiteY5" fmla="*/ 9525 h 6896100"/>
              <a:gd name="connsiteX0" fmla="*/ 0 w 3054433"/>
              <a:gd name="connsiteY0" fmla="*/ 9525 h 6896100"/>
              <a:gd name="connsiteX1" fmla="*/ 1952625 w 3054433"/>
              <a:gd name="connsiteY1" fmla="*/ 0 h 6896100"/>
              <a:gd name="connsiteX2" fmla="*/ 3054433 w 3054433"/>
              <a:gd name="connsiteY2" fmla="*/ 1753887 h 6896100"/>
              <a:gd name="connsiteX3" fmla="*/ 1924050 w 3054433"/>
              <a:gd name="connsiteY3" fmla="*/ 6858000 h 6896100"/>
              <a:gd name="connsiteX4" fmla="*/ 9525 w 3054433"/>
              <a:gd name="connsiteY4" fmla="*/ 6896100 h 6896100"/>
              <a:gd name="connsiteX5" fmla="*/ 0 w 3054433"/>
              <a:gd name="connsiteY5" fmla="*/ 9525 h 689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4433" h="6896100">
                <a:moveTo>
                  <a:pt x="0" y="9525"/>
                </a:moveTo>
                <a:lnTo>
                  <a:pt x="1952625" y="0"/>
                </a:lnTo>
                <a:lnTo>
                  <a:pt x="3054433" y="1753887"/>
                </a:lnTo>
                <a:lnTo>
                  <a:pt x="1924050" y="6858000"/>
                </a:lnTo>
                <a:lnTo>
                  <a:pt x="9525" y="6896100"/>
                </a:lnTo>
                <a:lnTo>
                  <a:pt x="0" y="9525"/>
                </a:lnTo>
                <a:close/>
              </a:path>
            </a:pathLst>
          </a:custGeom>
          <a:gradFill flip="none" rotWithShape="1">
            <a:gsLst>
              <a:gs pos="44000">
                <a:schemeClr val="bg1">
                  <a:lumMod val="95000"/>
                  <a:alpha val="40000"/>
                </a:schemeClr>
              </a:gs>
              <a:gs pos="75000">
                <a:schemeClr val="bg1">
                  <a:lumMod val="85000"/>
                </a:schemeClr>
              </a:gs>
              <a:gs pos="92000">
                <a:schemeClr val="bg1">
                  <a:shade val="100000"/>
                  <a:satMod val="115000"/>
                </a:schemeClr>
              </a:gs>
            </a:gsLst>
            <a:path path="circle">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1003">
            <a:schemeClr val="lt1"/>
          </a:fillRef>
          <a:effectRef idx="1">
            <a:schemeClr val="accent3"/>
          </a:effectRef>
          <a:fontRef idx="minor">
            <a:schemeClr val="dk1"/>
          </a:fontRef>
        </p:style>
        <p:txBody>
          <a:bodyPr anchor="ctr"/>
          <a:lstStyle/>
          <a:p>
            <a:pPr algn="ctr"/>
            <a:endParaRPr lang="es-MX">
              <a:solidFill>
                <a:schemeClr val="lt1"/>
              </a:solidFill>
            </a:endParaRPr>
          </a:p>
        </p:txBody>
      </p:sp>
      <p:sp>
        <p:nvSpPr>
          <p:cNvPr id="1048588" name="10 Forma libre"/>
          <p:cNvSpPr/>
          <p:nvPr/>
        </p:nvSpPr>
        <p:spPr>
          <a:xfrm>
            <a:off x="-74936" y="-30644"/>
            <a:ext cx="3054434" cy="6896100"/>
          </a:xfrm>
          <a:custGeom>
            <a:avLst/>
            <a:gdLst>
              <a:gd name="connsiteX0" fmla="*/ 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0 w 4248150"/>
              <a:gd name="connsiteY5" fmla="*/ 0 h 6858000"/>
              <a:gd name="connsiteX0" fmla="*/ 1238250 w 4248150"/>
              <a:gd name="connsiteY0" fmla="*/ 857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38250 w 4248150"/>
              <a:gd name="connsiteY5" fmla="*/ 85725 h 6858000"/>
              <a:gd name="connsiteX0" fmla="*/ 89535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0 h 6858000"/>
              <a:gd name="connsiteX0" fmla="*/ 1276350 w 4248150"/>
              <a:gd name="connsiteY0" fmla="*/ 26670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76350 w 4248150"/>
              <a:gd name="connsiteY5" fmla="*/ 266700 h 6858000"/>
              <a:gd name="connsiteX0" fmla="*/ 1000125 w 4248150"/>
              <a:gd name="connsiteY0" fmla="*/ 17145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000125 w 4248150"/>
              <a:gd name="connsiteY5" fmla="*/ 171450 h 6858000"/>
              <a:gd name="connsiteX0" fmla="*/ 895350 w 4248150"/>
              <a:gd name="connsiteY0" fmla="*/ 95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9525 h 68580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114300 w 3352800"/>
              <a:gd name="connsiteY4" fmla="*/ 6896100 h 6896100"/>
              <a:gd name="connsiteX5" fmla="*/ 0 w 3352800"/>
              <a:gd name="connsiteY5" fmla="*/ 9525 h 68961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9525 w 3352800"/>
              <a:gd name="connsiteY4" fmla="*/ 6896100 h 6896100"/>
              <a:gd name="connsiteX5" fmla="*/ 0 w 3352800"/>
              <a:gd name="connsiteY5" fmla="*/ 9525 h 6896100"/>
              <a:gd name="connsiteX0" fmla="*/ 0 w 3371849"/>
              <a:gd name="connsiteY0" fmla="*/ 9525 h 6896100"/>
              <a:gd name="connsiteX1" fmla="*/ 1952625 w 3371849"/>
              <a:gd name="connsiteY1" fmla="*/ 0 h 6896100"/>
              <a:gd name="connsiteX2" fmla="*/ 3371849 w 3371849"/>
              <a:gd name="connsiteY2" fmla="*/ 2143125 h 6896100"/>
              <a:gd name="connsiteX3" fmla="*/ 1924050 w 3371849"/>
              <a:gd name="connsiteY3" fmla="*/ 6858000 h 6896100"/>
              <a:gd name="connsiteX4" fmla="*/ 9525 w 3371849"/>
              <a:gd name="connsiteY4" fmla="*/ 6896100 h 6896100"/>
              <a:gd name="connsiteX5" fmla="*/ 0 w 3371849"/>
              <a:gd name="connsiteY5" fmla="*/ 9525 h 6896100"/>
              <a:gd name="connsiteX0" fmla="*/ 0 w 3400423"/>
              <a:gd name="connsiteY0" fmla="*/ 9525 h 6896100"/>
              <a:gd name="connsiteX1" fmla="*/ 1952625 w 3400423"/>
              <a:gd name="connsiteY1" fmla="*/ 0 h 6896100"/>
              <a:gd name="connsiteX2" fmla="*/ 3400423 w 3400423"/>
              <a:gd name="connsiteY2" fmla="*/ 2371725 h 6896100"/>
              <a:gd name="connsiteX3" fmla="*/ 1924050 w 3400423"/>
              <a:gd name="connsiteY3" fmla="*/ 6858000 h 6896100"/>
              <a:gd name="connsiteX4" fmla="*/ 9525 w 3400423"/>
              <a:gd name="connsiteY4" fmla="*/ 6896100 h 6896100"/>
              <a:gd name="connsiteX5" fmla="*/ 0 w 3400423"/>
              <a:gd name="connsiteY5" fmla="*/ 9525 h 6896100"/>
              <a:gd name="connsiteX0" fmla="*/ 0 w 3054433"/>
              <a:gd name="connsiteY0" fmla="*/ 9525 h 6896100"/>
              <a:gd name="connsiteX1" fmla="*/ 1952625 w 3054433"/>
              <a:gd name="connsiteY1" fmla="*/ 0 h 6896100"/>
              <a:gd name="connsiteX2" fmla="*/ 3054433 w 3054433"/>
              <a:gd name="connsiteY2" fmla="*/ 1753887 h 6896100"/>
              <a:gd name="connsiteX3" fmla="*/ 1924050 w 3054433"/>
              <a:gd name="connsiteY3" fmla="*/ 6858000 h 6896100"/>
              <a:gd name="connsiteX4" fmla="*/ 9525 w 3054433"/>
              <a:gd name="connsiteY4" fmla="*/ 6896100 h 6896100"/>
              <a:gd name="connsiteX5" fmla="*/ 0 w 3054433"/>
              <a:gd name="connsiteY5" fmla="*/ 9525 h 689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4433" h="6896100">
                <a:moveTo>
                  <a:pt x="0" y="9525"/>
                </a:moveTo>
                <a:lnTo>
                  <a:pt x="1952625" y="0"/>
                </a:lnTo>
                <a:lnTo>
                  <a:pt x="3054433" y="1753887"/>
                </a:lnTo>
                <a:lnTo>
                  <a:pt x="1924050" y="6858000"/>
                </a:lnTo>
                <a:lnTo>
                  <a:pt x="9525" y="6896100"/>
                </a:lnTo>
                <a:lnTo>
                  <a:pt x="0" y="9525"/>
                </a:lnTo>
                <a:close/>
              </a:path>
            </a:pathLst>
          </a:custGeom>
          <a:gradFill flip="none" rotWithShape="1">
            <a:gsLst>
              <a:gs pos="44000">
                <a:schemeClr val="bg1">
                  <a:lumMod val="95000"/>
                  <a:alpha val="40000"/>
                </a:schemeClr>
              </a:gs>
              <a:gs pos="75000">
                <a:schemeClr val="bg1">
                  <a:lumMod val="85000"/>
                </a:schemeClr>
              </a:gs>
              <a:gs pos="92000">
                <a:schemeClr val="bg1">
                  <a:shade val="100000"/>
                  <a:satMod val="115000"/>
                </a:schemeClr>
              </a:gs>
            </a:gsLst>
            <a:path path="circle">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1003">
            <a:schemeClr val="lt1"/>
          </a:fillRef>
          <a:effectRef idx="1">
            <a:schemeClr val="accent3"/>
          </a:effectRef>
          <a:fontRef idx="minor">
            <a:schemeClr val="dk1"/>
          </a:fontRef>
        </p:style>
        <p:txBody>
          <a:bodyPr anchor="ctr"/>
          <a:lstStyle/>
          <a:p>
            <a:pPr algn="ctr"/>
            <a:endParaRPr lang="es-MX">
              <a:solidFill>
                <a:schemeClr val="lt1"/>
              </a:solidFill>
            </a:endParaRPr>
          </a:p>
        </p:txBody>
      </p:sp>
      <p:sp>
        <p:nvSpPr>
          <p:cNvPr id="1048589" name="Rectangle 3"/>
          <p:cNvSpPr>
            <a:spLocks noChangeArrowheads="1"/>
          </p:cNvSpPr>
          <p:nvPr/>
        </p:nvSpPr>
        <p:spPr bwMode="auto">
          <a:xfrm>
            <a:off x="2364695" y="-234508"/>
            <a:ext cx="9144000" cy="457200"/>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endParaRPr lang="es-MX"/>
          </a:p>
        </p:txBody>
      </p:sp>
      <p:sp>
        <p:nvSpPr>
          <p:cNvPr id="1048590" name="Rectangle 4"/>
          <p:cNvSpPr>
            <a:spLocks noChangeArrowheads="1"/>
          </p:cNvSpPr>
          <p:nvPr/>
        </p:nvSpPr>
        <p:spPr bwMode="auto">
          <a:xfrm>
            <a:off x="2364695" y="222692"/>
            <a:ext cx="9144000" cy="0"/>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endParaRPr lang="es-MX"/>
          </a:p>
        </p:txBody>
      </p:sp>
      <p:sp>
        <p:nvSpPr>
          <p:cNvPr id="1048591" name="Rectangle 8"/>
          <p:cNvSpPr>
            <a:spLocks noChangeArrowheads="1"/>
          </p:cNvSpPr>
          <p:nvPr/>
        </p:nvSpPr>
        <p:spPr bwMode="auto">
          <a:xfrm>
            <a:off x="0" y="0"/>
            <a:ext cx="9144000" cy="457200"/>
          </a:xfrm>
          <a:prstGeom prst="rect">
            <a:avLst/>
          </a:prstGeom>
          <a:noFill/>
          <a:ln>
            <a:noFill/>
          </a:ln>
          <a:effectLst/>
        </p:spPr>
        <p:txBody>
          <a:bodyPr vert="horz" wrap="none" lIns="450708" tIns="46023" rIns="363423" bIns="0" numCol="1" anchor="ctr" anchorCtr="0" compatLnSpc="1">
            <a:prstTxWarp prst="textNoShape">
              <a:avLst/>
            </a:prstTxWarp>
            <a:spAutoFit/>
          </a:bodyPr>
          <a:lstStyle/>
          <a:p>
            <a:endParaRPr lang="es-MX"/>
          </a:p>
        </p:txBody>
      </p:sp>
      <p:sp>
        <p:nvSpPr>
          <p:cNvPr id="1048592" name="Rectangle 9"/>
          <p:cNvSpPr>
            <a:spLocks noChangeArrowheads="1"/>
          </p:cNvSpPr>
          <p:nvPr/>
        </p:nvSpPr>
        <p:spPr bwMode="auto">
          <a:xfrm>
            <a:off x="0" y="125731"/>
            <a:ext cx="246380" cy="662938"/>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s-ES" sz="2000" b="1" i="0" u="none" strike="noStrike" cap="none" normalizeH="0" baseline="0">
                <a:ln>
                  <a:noFill/>
                </a:ln>
                <a:solidFill>
                  <a:schemeClr val="tx1"/>
                </a:solidFill>
                <a:effectLst/>
                <a:latin typeface="Arial" panose="020B0604020202020204" pitchFamily="34" charset="0"/>
                <a:ea typeface="Arial" panose="020B0604020202020204" pitchFamily="34" charset="0"/>
              </a:rPr>
              <a:t/>
            </a:r>
            <a:br>
              <a:rPr kumimoji="0" lang="es-ES" sz="2000" b="1" i="0" u="none" strike="noStrike" cap="none" normalizeH="0" baseline="0">
                <a:ln>
                  <a:noFill/>
                </a:ln>
                <a:solidFill>
                  <a:schemeClr val="tx1"/>
                </a:solidFill>
                <a:effectLst/>
                <a:latin typeface="Arial" panose="020B0604020202020204" pitchFamily="34" charset="0"/>
                <a:ea typeface="Arial" panose="020B0604020202020204" pitchFamily="34" charset="0"/>
              </a:rPr>
            </a:br>
            <a:endParaRPr kumimoji="0" lang="es-ES" sz="1800" b="0" i="0" u="none" strike="noStrike" cap="none" normalizeH="0" baseline="0">
              <a:ln>
                <a:noFill/>
              </a:ln>
              <a:solidFill>
                <a:schemeClr val="tx1"/>
              </a:solidFill>
              <a:effectLst/>
              <a:latin typeface="Arial" panose="020B0604020202020204" pitchFamily="34" charset="0"/>
            </a:endParaRPr>
          </a:p>
        </p:txBody>
      </p:sp>
      <p:sp>
        <p:nvSpPr>
          <p:cNvPr id="1048593" name="Rectangle 10"/>
          <p:cNvSpPr>
            <a:spLocks noChangeArrowheads="1"/>
          </p:cNvSpPr>
          <p:nvPr/>
        </p:nvSpPr>
        <p:spPr bwMode="auto">
          <a:xfrm>
            <a:off x="0" y="457200"/>
            <a:ext cx="9144000" cy="0"/>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endParaRPr lang="es-MX"/>
          </a:p>
        </p:txBody>
      </p:sp>
      <p:sp>
        <p:nvSpPr>
          <p:cNvPr id="1048594" name="Rectangle 11"/>
          <p:cNvSpPr>
            <a:spLocks noChangeArrowheads="1"/>
          </p:cNvSpPr>
          <p:nvPr/>
        </p:nvSpPr>
        <p:spPr bwMode="auto">
          <a:xfrm>
            <a:off x="0" y="1002031"/>
            <a:ext cx="246380" cy="662938"/>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pPr>
            <a:endParaRPr kumimoji="0" lang="es-ES" sz="2000" b="1" i="0" u="none" strike="noStrike" cap="none" normalizeH="0" baseline="0">
              <a:ln>
                <a:noFill/>
              </a:ln>
              <a:solidFill>
                <a:schemeClr val="tx1"/>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endParaRPr kumimoji="0" lang="es-ES" sz="1800" b="0" i="0" u="none" strike="noStrike" cap="none" normalizeH="0" baseline="0">
              <a:ln>
                <a:noFill/>
              </a:ln>
              <a:solidFill>
                <a:schemeClr val="tx1"/>
              </a:solidFill>
              <a:effectLst/>
              <a:latin typeface="Arial" panose="020B0604020202020204" pitchFamily="34" charset="0"/>
            </a:endParaRPr>
          </a:p>
        </p:txBody>
      </p:sp>
      <p:sp>
        <p:nvSpPr>
          <p:cNvPr id="1048595" name="1 Rectángulo"/>
          <p:cNvSpPr/>
          <p:nvPr/>
        </p:nvSpPr>
        <p:spPr>
          <a:xfrm>
            <a:off x="4206827" y="116619"/>
            <a:ext cx="2875281" cy="75184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s-ES" sz="4400" b="1" cap="none" spc="310" dirty="0">
                <a:ln w="11430"/>
                <a:solidFill>
                  <a:schemeClr val="accent4">
                    <a:lumMod val="75000"/>
                  </a:schemeClr>
                </a:solidFill>
                <a:effectLst>
                  <a:outerShdw blurRad="38100" dist="38100" dir="2700000" algn="tl">
                    <a:srgbClr val="000000">
                      <a:alpha val="43137"/>
                    </a:srgbClr>
                  </a:outerShdw>
                </a:effectLst>
                <a:latin typeface="Arial Black" pitchFamily="34" charset="0"/>
              </a:rPr>
              <a:t>MAESTRÍA</a:t>
            </a:r>
          </a:p>
        </p:txBody>
      </p:sp>
      <p:sp>
        <p:nvSpPr>
          <p:cNvPr id="1048596" name="Title 13"/>
          <p:cNvSpPr txBox="1"/>
          <p:nvPr/>
        </p:nvSpPr>
        <p:spPr>
          <a:xfrm>
            <a:off x="3170687" y="900238"/>
            <a:ext cx="5895467" cy="802641"/>
          </a:xfrm>
          <a:prstGeom prst="rect">
            <a:avLst/>
          </a:prstGeom>
          <a:noFill/>
          <a:ln>
            <a:noFill/>
          </a:ln>
        </p:spPr>
        <p:txBody>
          <a:bodyPr vert="horz" wrap="square" lIns="91440" tIns="45720" rIns="91440" bIns="45720" numCol="1" anchor="ctr" anchorCtr="0" compatLnSpc="1">
            <a:prstTxWarp prst="textNoShape">
              <a:avLst/>
            </a:prstTxWarp>
            <a:spAutoFit/>
            <a:scene3d>
              <a:camera prst="orthographicFront"/>
              <a:lightRig rig="balanced" dir="t">
                <a:rot lat="0" lon="0" rev="2100000"/>
              </a:lightRig>
            </a:scene3d>
            <a:sp3d extrusionH="57150" prstMaterial="metal">
              <a:bevelT w="38100" h="25400"/>
              <a:contourClr>
                <a:schemeClr val="bg2"/>
              </a:contourClr>
            </a:sp3d>
          </a:bodyPr>
          <a:lstStyle>
            <a:defPPr>
              <a:defRPr lang="es-VE"/>
            </a:defPPr>
            <a:lvl1pPr algn="r" fontAlgn="base">
              <a:spcBef>
                <a:spcPct val="0"/>
              </a:spcBef>
              <a:spcAft>
                <a:spcPct val="0"/>
              </a:spcAft>
              <a:defRPr sz="2800">
                <a:solidFill>
                  <a:srgbClr val="02801A"/>
                </a:solidFill>
                <a:latin typeface="Arial" pitchFamily="34" charset="0"/>
                <a:ea typeface="+mj-ea"/>
                <a:cs typeface="Arial" pitchFamily="34" charset="0"/>
              </a:defRPr>
            </a:lvl1pPr>
            <a:lvl2pPr fontAlgn="base">
              <a:spcBef>
                <a:spcPct val="0"/>
              </a:spcBef>
              <a:spcAft>
                <a:spcPct val="0"/>
              </a:spcAft>
              <a:defRPr sz="3200">
                <a:solidFill>
                  <a:srgbClr val="959595"/>
                </a:solidFill>
                <a:latin typeface="Source Sans Pro Light" pitchFamily="34" charset="0"/>
              </a:defRPr>
            </a:lvl2pPr>
            <a:lvl3pPr fontAlgn="base">
              <a:spcBef>
                <a:spcPct val="0"/>
              </a:spcBef>
              <a:spcAft>
                <a:spcPct val="0"/>
              </a:spcAft>
              <a:defRPr sz="3200">
                <a:solidFill>
                  <a:srgbClr val="959595"/>
                </a:solidFill>
                <a:latin typeface="Source Sans Pro Light" pitchFamily="34" charset="0"/>
              </a:defRPr>
            </a:lvl3pPr>
            <a:lvl4pPr fontAlgn="base">
              <a:spcBef>
                <a:spcPct val="0"/>
              </a:spcBef>
              <a:spcAft>
                <a:spcPct val="0"/>
              </a:spcAft>
              <a:defRPr sz="3200">
                <a:solidFill>
                  <a:srgbClr val="959595"/>
                </a:solidFill>
                <a:latin typeface="Source Sans Pro Light" pitchFamily="34" charset="0"/>
              </a:defRPr>
            </a:lvl4pPr>
            <a:lvl5pPr fontAlgn="base">
              <a:spcBef>
                <a:spcPct val="0"/>
              </a:spcBef>
              <a:spcAft>
                <a:spcPct val="0"/>
              </a:spcAft>
              <a:defRPr sz="3200">
                <a:solidFill>
                  <a:srgbClr val="959595"/>
                </a:solidFill>
                <a:latin typeface="Source Sans Pro Light" pitchFamily="34" charset="0"/>
              </a:defRPr>
            </a:lvl5pPr>
            <a:lvl6pPr marL="457200" fontAlgn="base">
              <a:spcBef>
                <a:spcPct val="0"/>
              </a:spcBef>
              <a:spcAft>
                <a:spcPct val="0"/>
              </a:spcAft>
              <a:defRPr sz="3200">
                <a:solidFill>
                  <a:srgbClr val="959595"/>
                </a:solidFill>
                <a:latin typeface="Source Sans Pro Light" pitchFamily="34" charset="0"/>
              </a:defRPr>
            </a:lvl6pPr>
            <a:lvl7pPr marL="914400" fontAlgn="base">
              <a:spcBef>
                <a:spcPct val="0"/>
              </a:spcBef>
              <a:spcAft>
                <a:spcPct val="0"/>
              </a:spcAft>
              <a:defRPr sz="3200">
                <a:solidFill>
                  <a:srgbClr val="959595"/>
                </a:solidFill>
                <a:latin typeface="Source Sans Pro Light" pitchFamily="34" charset="0"/>
              </a:defRPr>
            </a:lvl7pPr>
            <a:lvl8pPr marL="1371600" fontAlgn="base">
              <a:spcBef>
                <a:spcPct val="0"/>
              </a:spcBef>
              <a:spcAft>
                <a:spcPct val="0"/>
              </a:spcAft>
              <a:defRPr sz="3200">
                <a:solidFill>
                  <a:srgbClr val="959595"/>
                </a:solidFill>
                <a:latin typeface="Source Sans Pro Light" pitchFamily="34" charset="0"/>
              </a:defRPr>
            </a:lvl8pPr>
            <a:lvl9pPr marL="1828800" fontAlgn="base">
              <a:spcBef>
                <a:spcPct val="0"/>
              </a:spcBef>
              <a:spcAft>
                <a:spcPct val="0"/>
              </a:spcAft>
              <a:defRPr sz="3200">
                <a:solidFill>
                  <a:srgbClr val="959595"/>
                </a:solidFill>
                <a:latin typeface="Source Sans Pro Light" pitchFamily="34" charset="0"/>
              </a:defRPr>
            </a:lvl9pPr>
          </a:lstStyle>
          <a:p>
            <a:pPr algn="ctr"/>
            <a:r>
              <a:rPr lang="en-US" sz="2400" b="1" dirty="0">
                <a:ln w="50800"/>
                <a:solidFill>
                  <a:schemeClr val="accent4">
                    <a:lumMod val="75000"/>
                  </a:schemeClr>
                </a:solidFill>
                <a:latin typeface="Arial Black" pitchFamily="34" charset="0"/>
              </a:rPr>
              <a:t>EN </a:t>
            </a:r>
            <a:r>
              <a:rPr lang="en-US" sz="2400" b="1" dirty="0" smtClean="0">
                <a:ln w="50800"/>
                <a:solidFill>
                  <a:schemeClr val="accent4">
                    <a:lumMod val="75000"/>
                  </a:schemeClr>
                </a:solidFill>
                <a:latin typeface="Arial Black" pitchFamily="34" charset="0"/>
              </a:rPr>
              <a:t>GESTIÓN </a:t>
            </a:r>
            <a:r>
              <a:rPr lang="en-US" sz="2400" b="1" dirty="0">
                <a:ln w="50800"/>
                <a:solidFill>
                  <a:schemeClr val="accent4">
                    <a:lumMod val="75000"/>
                  </a:schemeClr>
                </a:solidFill>
                <a:latin typeface="Arial Black" pitchFamily="34" charset="0"/>
              </a:rPr>
              <a:t>INTEGRAL DE RIESGOS Y PROTECCIÓN CIVIL.</a:t>
            </a:r>
          </a:p>
        </p:txBody>
      </p:sp>
      <p:sp>
        <p:nvSpPr>
          <p:cNvPr id="1048597" name="Title 13"/>
          <p:cNvSpPr>
            <a:spLocks noGrp="1"/>
          </p:cNvSpPr>
          <p:nvPr/>
        </p:nvSpPr>
        <p:spPr bwMode="auto">
          <a:xfrm>
            <a:off x="2789524" y="2271454"/>
            <a:ext cx="6151492" cy="3785652"/>
          </a:xfrm>
          <a:prstGeom prst="rect">
            <a:avLst/>
          </a:prstGeom>
          <a:noFill/>
          <a:ln>
            <a:noFill/>
          </a:ln>
        </p:spPr>
        <p:txBody>
          <a:bodyPr vert="horz" wrap="square" lIns="91440" tIns="45720" rIns="91440" bIns="45720" numCol="1" anchor="ctr" anchorCtr="0" compatLnSpc="1">
            <a:prstTxWarp prst="textNoShape">
              <a:avLst/>
            </a:prstTxWarp>
            <a:spAutoFit/>
          </a:bodyPr>
          <a:lstStyle>
            <a:lvl1pPr algn="l" rtl="0" fontAlgn="base">
              <a:spcBef>
                <a:spcPct val="0"/>
              </a:spcBef>
              <a:spcAft>
                <a:spcPct val="0"/>
              </a:spcAft>
              <a:defRPr sz="3200" kern="1200">
                <a:solidFill>
                  <a:srgbClr val="959595"/>
                </a:solidFill>
                <a:latin typeface="Source Sans Pro Light" pitchFamily="34" charset="0"/>
                <a:ea typeface="+mj-ea"/>
                <a:cs typeface="+mj-cs"/>
              </a:defRPr>
            </a:lvl1pPr>
            <a:lvl2pPr algn="l" rtl="0" fontAlgn="base">
              <a:spcBef>
                <a:spcPct val="0"/>
              </a:spcBef>
              <a:spcAft>
                <a:spcPct val="0"/>
              </a:spcAft>
              <a:defRPr sz="3200">
                <a:solidFill>
                  <a:srgbClr val="959595"/>
                </a:solidFill>
                <a:latin typeface="Source Sans Pro Light" pitchFamily="34" charset="0"/>
              </a:defRPr>
            </a:lvl2pPr>
            <a:lvl3pPr algn="l" rtl="0" fontAlgn="base">
              <a:spcBef>
                <a:spcPct val="0"/>
              </a:spcBef>
              <a:spcAft>
                <a:spcPct val="0"/>
              </a:spcAft>
              <a:defRPr sz="3200">
                <a:solidFill>
                  <a:srgbClr val="959595"/>
                </a:solidFill>
                <a:latin typeface="Source Sans Pro Light" pitchFamily="34" charset="0"/>
              </a:defRPr>
            </a:lvl3pPr>
            <a:lvl4pPr algn="l" rtl="0" fontAlgn="base">
              <a:spcBef>
                <a:spcPct val="0"/>
              </a:spcBef>
              <a:spcAft>
                <a:spcPct val="0"/>
              </a:spcAft>
              <a:defRPr sz="3200">
                <a:solidFill>
                  <a:srgbClr val="959595"/>
                </a:solidFill>
                <a:latin typeface="Source Sans Pro Light" pitchFamily="34" charset="0"/>
              </a:defRPr>
            </a:lvl4pPr>
            <a:lvl5pPr algn="l" rtl="0" fontAlgn="base">
              <a:spcBef>
                <a:spcPct val="0"/>
              </a:spcBef>
              <a:spcAft>
                <a:spcPct val="0"/>
              </a:spcAft>
              <a:defRPr sz="3200">
                <a:solidFill>
                  <a:srgbClr val="959595"/>
                </a:solidFill>
                <a:latin typeface="Source Sans Pro Light" pitchFamily="34" charset="0"/>
              </a:defRPr>
            </a:lvl5pPr>
            <a:lvl6pPr marL="457200" algn="l" rtl="0" fontAlgn="base">
              <a:spcBef>
                <a:spcPct val="0"/>
              </a:spcBef>
              <a:spcAft>
                <a:spcPct val="0"/>
              </a:spcAft>
              <a:defRPr sz="3200">
                <a:solidFill>
                  <a:srgbClr val="959595"/>
                </a:solidFill>
                <a:latin typeface="Source Sans Pro Light" pitchFamily="34" charset="0"/>
              </a:defRPr>
            </a:lvl6pPr>
            <a:lvl7pPr marL="914400" algn="l" rtl="0" fontAlgn="base">
              <a:spcBef>
                <a:spcPct val="0"/>
              </a:spcBef>
              <a:spcAft>
                <a:spcPct val="0"/>
              </a:spcAft>
              <a:defRPr sz="3200">
                <a:solidFill>
                  <a:srgbClr val="959595"/>
                </a:solidFill>
                <a:latin typeface="Source Sans Pro Light" pitchFamily="34" charset="0"/>
              </a:defRPr>
            </a:lvl7pPr>
            <a:lvl8pPr marL="1371600" algn="l" rtl="0" fontAlgn="base">
              <a:spcBef>
                <a:spcPct val="0"/>
              </a:spcBef>
              <a:spcAft>
                <a:spcPct val="0"/>
              </a:spcAft>
              <a:defRPr sz="3200">
                <a:solidFill>
                  <a:srgbClr val="959595"/>
                </a:solidFill>
                <a:latin typeface="Source Sans Pro Light" pitchFamily="34" charset="0"/>
              </a:defRPr>
            </a:lvl8pPr>
            <a:lvl9pPr marL="1828800" algn="l" rtl="0" fontAlgn="base">
              <a:spcBef>
                <a:spcPct val="0"/>
              </a:spcBef>
              <a:spcAft>
                <a:spcPct val="0"/>
              </a:spcAft>
              <a:defRPr sz="3200">
                <a:solidFill>
                  <a:srgbClr val="959595"/>
                </a:solidFill>
                <a:latin typeface="Source Sans Pro Light" pitchFamily="34" charset="0"/>
              </a:defRPr>
            </a:lvl9pPr>
          </a:lstStyle>
          <a:p>
            <a:pPr algn="ctr"/>
            <a:r>
              <a:rPr lang="en-US" b="1" dirty="0">
                <a:solidFill>
                  <a:schemeClr val="accent4">
                    <a:lumMod val="75000"/>
                  </a:schemeClr>
                </a:solidFill>
                <a:effectLst>
                  <a:outerShdw blurRad="38100" dist="38100" dir="2700000" algn="tl">
                    <a:srgbClr val="000000">
                      <a:alpha val="43137"/>
                    </a:srgbClr>
                  </a:outerShdw>
                </a:effectLst>
                <a:latin typeface="Arial Black" pitchFamily="34" charset="0"/>
                <a:cs typeface="Arial" pitchFamily="34" charset="0"/>
              </a:rPr>
              <a:t>EXAMEN DE GRADO</a:t>
            </a:r>
          </a:p>
          <a:p>
            <a:pPr algn="ctr"/>
            <a:endParaRPr lang="en-US" sz="2400" b="1" dirty="0">
              <a:solidFill>
                <a:schemeClr val="accent4">
                  <a:lumMod val="75000"/>
                </a:schemeClr>
              </a:solidFill>
              <a:effectLst>
                <a:outerShdw blurRad="38100" dist="38100" dir="2700000" algn="tl">
                  <a:srgbClr val="000000">
                    <a:alpha val="43137"/>
                  </a:srgbClr>
                </a:outerShdw>
              </a:effectLst>
              <a:latin typeface="Arial" pitchFamily="34" charset="0"/>
              <a:cs typeface="Arial" pitchFamily="34" charset="0"/>
            </a:endParaRPr>
          </a:p>
          <a:p>
            <a:pPr algn="ctr"/>
            <a:r>
              <a:rPr lang="en-US" sz="2400" b="1" dirty="0">
                <a:solidFill>
                  <a:schemeClr val="accent4">
                    <a:lumMod val="75000"/>
                  </a:schemeClr>
                </a:solidFill>
                <a:effectLst>
                  <a:outerShdw blurRad="38100" dist="38100" dir="2700000" algn="tl">
                    <a:srgbClr val="000000">
                      <a:alpha val="43137"/>
                    </a:srgbClr>
                  </a:outerShdw>
                </a:effectLst>
                <a:latin typeface="Arial" pitchFamily="34" charset="0"/>
                <a:cs typeface="Arial" pitchFamily="34" charset="0"/>
              </a:rPr>
              <a:t>PRESENTA:</a:t>
            </a:r>
          </a:p>
          <a:p>
            <a:pPr algn="ctr"/>
            <a:r>
              <a:rPr lang="es-MX" sz="2400" b="1" dirty="0" smtClean="0">
                <a:latin typeface="Arial" charset="0"/>
                <a:ea typeface="Arial" charset="0"/>
                <a:cs typeface="Arial" charset="0"/>
              </a:rPr>
              <a:t>Javier Villegas García</a:t>
            </a:r>
            <a:endParaRPr lang="es-ES_tradnl" sz="2400" b="1" dirty="0">
              <a:latin typeface="Arial" charset="0"/>
              <a:ea typeface="Arial" charset="0"/>
              <a:cs typeface="Arial" charset="0"/>
            </a:endParaRPr>
          </a:p>
          <a:p>
            <a:pPr algn="ctr"/>
            <a:endParaRPr lang="en-US" sz="2400" b="1" dirty="0">
              <a:solidFill>
                <a:schemeClr val="accent4">
                  <a:lumMod val="75000"/>
                </a:schemeClr>
              </a:solidFill>
              <a:effectLst>
                <a:outerShdw blurRad="38100" dist="38100" dir="2700000" algn="tl">
                  <a:srgbClr val="000000">
                    <a:alpha val="43137"/>
                  </a:srgbClr>
                </a:outerShdw>
              </a:effectLst>
              <a:latin typeface="Arial Black" pitchFamily="34" charset="0"/>
              <a:cs typeface="Arial" pitchFamily="34" charset="0"/>
            </a:endParaRPr>
          </a:p>
          <a:p>
            <a:pPr algn="ctr"/>
            <a:r>
              <a:rPr lang="en-US" sz="2000" b="1" dirty="0" smtClean="0">
                <a:solidFill>
                  <a:schemeClr val="accent4">
                    <a:lumMod val="75000"/>
                  </a:schemeClr>
                </a:solidFill>
                <a:effectLst>
                  <a:outerShdw blurRad="38100" dist="38100" dir="2700000" algn="tl">
                    <a:srgbClr val="000000">
                      <a:alpha val="43137"/>
                    </a:srgbClr>
                  </a:outerShdw>
                </a:effectLst>
                <a:latin typeface="Arial Black" pitchFamily="34" charset="0"/>
                <a:cs typeface="Arial" pitchFamily="34" charset="0"/>
              </a:rPr>
              <a:t>TESIS:</a:t>
            </a:r>
            <a:endParaRPr lang="en-US" sz="2000" b="1" dirty="0">
              <a:solidFill>
                <a:schemeClr val="accent4">
                  <a:lumMod val="75000"/>
                </a:schemeClr>
              </a:solidFill>
              <a:effectLst>
                <a:outerShdw blurRad="38100" dist="38100" dir="2700000" algn="tl">
                  <a:srgbClr val="000000">
                    <a:alpha val="43137"/>
                  </a:srgbClr>
                </a:outerShdw>
              </a:effectLst>
              <a:latin typeface="Arial Black" pitchFamily="34" charset="0"/>
              <a:cs typeface="Arial" pitchFamily="34" charset="0"/>
            </a:endParaRPr>
          </a:p>
          <a:p>
            <a:pPr algn="ctr"/>
            <a:endParaRPr lang="es-MX" sz="2000" b="1" dirty="0">
              <a:solidFill>
                <a:schemeClr val="accent4">
                  <a:lumMod val="75000"/>
                </a:schemeClr>
              </a:solidFill>
              <a:effectLst>
                <a:outerShdw blurRad="38100" dist="38100" dir="2700000" algn="tl">
                  <a:srgbClr val="000000">
                    <a:alpha val="43137"/>
                  </a:srgbClr>
                </a:outerShdw>
              </a:effectLst>
            </a:endParaRPr>
          </a:p>
          <a:p>
            <a:pPr algn="ctr"/>
            <a:r>
              <a:rPr lang="es-MX" sz="1800" b="1" dirty="0">
                <a:ln w="22225">
                  <a:solidFill>
                    <a:schemeClr val="accent2"/>
                  </a:solidFill>
                  <a:prstDash val="solid"/>
                </a:ln>
                <a:solidFill>
                  <a:schemeClr val="accent2">
                    <a:lumMod val="40000"/>
                    <a:lumOff val="60000"/>
                  </a:schemeClr>
                </a:solidFill>
              </a:rPr>
              <a:t>REQUERIMIENTOS DE SEGURIDAD, SALUD EN EL TRABAJO Y PROTECCIÓN AL MEDIO AMBIENTE (</a:t>
            </a:r>
            <a:r>
              <a:rPr lang="es-MX" sz="1800" b="1" dirty="0" err="1">
                <a:ln w="22225">
                  <a:solidFill>
                    <a:schemeClr val="accent2"/>
                  </a:solidFill>
                  <a:prstDash val="solid"/>
                </a:ln>
                <a:solidFill>
                  <a:schemeClr val="accent2">
                    <a:lumMod val="40000"/>
                    <a:lumOff val="60000"/>
                  </a:schemeClr>
                </a:solidFill>
              </a:rPr>
              <a:t>SSTPMA</a:t>
            </a:r>
            <a:r>
              <a:rPr lang="es-MX" sz="1800" b="1" dirty="0">
                <a:ln w="22225">
                  <a:solidFill>
                    <a:schemeClr val="accent2"/>
                  </a:solidFill>
                  <a:prstDash val="solid"/>
                </a:ln>
                <a:solidFill>
                  <a:schemeClr val="accent2">
                    <a:lumMod val="40000"/>
                    <a:lumOff val="60000"/>
                  </a:schemeClr>
                </a:solidFill>
              </a:rPr>
              <a:t>)  DE LOS TRABAJADORES DE LA CONSTRUCCIÓN Y SERVICIOS DE OBRA PÚBLICA </a:t>
            </a:r>
          </a:p>
        </p:txBody>
      </p:sp>
      <p:pic>
        <p:nvPicPr>
          <p:cNvPr id="2097152" name="image4.jpeg"/>
          <p:cNvPicPr>
            <a:picLocks noChangeAspect="1" noChangeArrowheads="1"/>
          </p:cNvPicPr>
          <p:nvPr/>
        </p:nvPicPr>
        <p:blipFill>
          <a:blip r:embed="rId2" cstate="print"/>
          <a:srcRect/>
          <a:stretch>
            <a:fillRect/>
          </a:stretch>
        </p:blipFill>
        <p:spPr bwMode="auto">
          <a:xfrm>
            <a:off x="374032" y="4642657"/>
            <a:ext cx="1784268" cy="1333994"/>
          </a:xfrm>
          <a:prstGeom prst="rect">
            <a:avLst/>
          </a:prstGeom>
          <a:noFill/>
        </p:spPr>
      </p:pic>
      <p:pic>
        <p:nvPicPr>
          <p:cNvPr id="2097154" name="Imagen 24"/>
          <p:cNvPicPr>
            <a:picLocks/>
          </p:cNvPicPr>
          <p:nvPr/>
        </p:nvPicPr>
        <p:blipFill>
          <a:blip r:embed="rId3"/>
          <a:srcRect/>
          <a:stretch>
            <a:fillRect/>
          </a:stretch>
        </p:blipFill>
        <p:spPr bwMode="auto">
          <a:xfrm>
            <a:off x="242759" y="456622"/>
            <a:ext cx="1752758" cy="1122124"/>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2" name="10 Forma libre"/>
          <p:cNvSpPr/>
          <p:nvPr/>
        </p:nvSpPr>
        <p:spPr>
          <a:xfrm rot="5400000">
            <a:off x="3975151" y="-3972094"/>
            <a:ext cx="1202473" cy="9135224"/>
          </a:xfrm>
          <a:custGeom>
            <a:avLst/>
            <a:gdLst>
              <a:gd name="connsiteX0" fmla="*/ 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0 w 4248150"/>
              <a:gd name="connsiteY5" fmla="*/ 0 h 6858000"/>
              <a:gd name="connsiteX0" fmla="*/ 1238250 w 4248150"/>
              <a:gd name="connsiteY0" fmla="*/ 857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38250 w 4248150"/>
              <a:gd name="connsiteY5" fmla="*/ 85725 h 6858000"/>
              <a:gd name="connsiteX0" fmla="*/ 89535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0 h 6858000"/>
              <a:gd name="connsiteX0" fmla="*/ 1276350 w 4248150"/>
              <a:gd name="connsiteY0" fmla="*/ 26670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76350 w 4248150"/>
              <a:gd name="connsiteY5" fmla="*/ 266700 h 6858000"/>
              <a:gd name="connsiteX0" fmla="*/ 1000125 w 4248150"/>
              <a:gd name="connsiteY0" fmla="*/ 17145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000125 w 4248150"/>
              <a:gd name="connsiteY5" fmla="*/ 171450 h 6858000"/>
              <a:gd name="connsiteX0" fmla="*/ 895350 w 4248150"/>
              <a:gd name="connsiteY0" fmla="*/ 95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9525 h 68580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114300 w 3352800"/>
              <a:gd name="connsiteY4" fmla="*/ 6896100 h 6896100"/>
              <a:gd name="connsiteX5" fmla="*/ 0 w 3352800"/>
              <a:gd name="connsiteY5" fmla="*/ 9525 h 68961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9525 w 3352800"/>
              <a:gd name="connsiteY4" fmla="*/ 6896100 h 6896100"/>
              <a:gd name="connsiteX5" fmla="*/ 0 w 3352800"/>
              <a:gd name="connsiteY5" fmla="*/ 9525 h 6896100"/>
              <a:gd name="connsiteX0" fmla="*/ 0 w 3371849"/>
              <a:gd name="connsiteY0" fmla="*/ 9525 h 6896100"/>
              <a:gd name="connsiteX1" fmla="*/ 1952625 w 3371849"/>
              <a:gd name="connsiteY1" fmla="*/ 0 h 6896100"/>
              <a:gd name="connsiteX2" fmla="*/ 3371849 w 3371849"/>
              <a:gd name="connsiteY2" fmla="*/ 2143125 h 6896100"/>
              <a:gd name="connsiteX3" fmla="*/ 1924050 w 3371849"/>
              <a:gd name="connsiteY3" fmla="*/ 6858000 h 6896100"/>
              <a:gd name="connsiteX4" fmla="*/ 9525 w 3371849"/>
              <a:gd name="connsiteY4" fmla="*/ 6896100 h 6896100"/>
              <a:gd name="connsiteX5" fmla="*/ 0 w 3371849"/>
              <a:gd name="connsiteY5" fmla="*/ 9525 h 6896100"/>
              <a:gd name="connsiteX0" fmla="*/ 0 w 3400423"/>
              <a:gd name="connsiteY0" fmla="*/ 9525 h 6896100"/>
              <a:gd name="connsiteX1" fmla="*/ 1952625 w 3400423"/>
              <a:gd name="connsiteY1" fmla="*/ 0 h 6896100"/>
              <a:gd name="connsiteX2" fmla="*/ 3400423 w 3400423"/>
              <a:gd name="connsiteY2" fmla="*/ 2371725 h 6896100"/>
              <a:gd name="connsiteX3" fmla="*/ 1924050 w 3400423"/>
              <a:gd name="connsiteY3" fmla="*/ 6858000 h 6896100"/>
              <a:gd name="connsiteX4" fmla="*/ 9525 w 3400423"/>
              <a:gd name="connsiteY4" fmla="*/ 6896100 h 6896100"/>
              <a:gd name="connsiteX5" fmla="*/ 0 w 3400423"/>
              <a:gd name="connsiteY5" fmla="*/ 9525 h 6896100"/>
              <a:gd name="connsiteX0" fmla="*/ 0 w 3054433"/>
              <a:gd name="connsiteY0" fmla="*/ 9525 h 6896100"/>
              <a:gd name="connsiteX1" fmla="*/ 1952625 w 3054433"/>
              <a:gd name="connsiteY1" fmla="*/ 0 h 6896100"/>
              <a:gd name="connsiteX2" fmla="*/ 3054433 w 3054433"/>
              <a:gd name="connsiteY2" fmla="*/ 1753887 h 6896100"/>
              <a:gd name="connsiteX3" fmla="*/ 1924050 w 3054433"/>
              <a:gd name="connsiteY3" fmla="*/ 6858000 h 6896100"/>
              <a:gd name="connsiteX4" fmla="*/ 9525 w 3054433"/>
              <a:gd name="connsiteY4" fmla="*/ 6896100 h 6896100"/>
              <a:gd name="connsiteX5" fmla="*/ 0 w 3054433"/>
              <a:gd name="connsiteY5" fmla="*/ 9525 h 689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4433" h="6896100">
                <a:moveTo>
                  <a:pt x="0" y="9525"/>
                </a:moveTo>
                <a:lnTo>
                  <a:pt x="1952625" y="0"/>
                </a:lnTo>
                <a:lnTo>
                  <a:pt x="3054433" y="1753887"/>
                </a:lnTo>
                <a:lnTo>
                  <a:pt x="1924050" y="6858000"/>
                </a:lnTo>
                <a:lnTo>
                  <a:pt x="9525" y="6896100"/>
                </a:lnTo>
                <a:lnTo>
                  <a:pt x="0" y="9525"/>
                </a:lnTo>
                <a:close/>
              </a:path>
            </a:pathLst>
          </a:custGeom>
          <a:gradFill flip="none" rotWithShape="1">
            <a:gsLst>
              <a:gs pos="44000">
                <a:schemeClr val="bg1">
                  <a:lumMod val="95000"/>
                  <a:alpha val="40000"/>
                </a:schemeClr>
              </a:gs>
              <a:gs pos="75000">
                <a:schemeClr val="bg1">
                  <a:lumMod val="85000"/>
                </a:schemeClr>
              </a:gs>
              <a:gs pos="92000">
                <a:schemeClr val="bg1">
                  <a:shade val="100000"/>
                  <a:satMod val="115000"/>
                </a:schemeClr>
              </a:gs>
            </a:gsLst>
            <a:path path="circle">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1003">
            <a:schemeClr val="lt1"/>
          </a:fillRef>
          <a:effectRef idx="1">
            <a:schemeClr val="accent3"/>
          </a:effectRef>
          <a:fontRef idx="minor">
            <a:schemeClr val="dk1"/>
          </a:fontRef>
        </p:style>
        <p:txBody>
          <a:bodyPr anchor="ctr"/>
          <a:lstStyle/>
          <a:p>
            <a:pPr algn="ctr"/>
            <a:endParaRPr lang="es-MX">
              <a:solidFill>
                <a:schemeClr val="lt1"/>
              </a:solidFill>
            </a:endParaRPr>
          </a:p>
        </p:txBody>
      </p:sp>
      <p:sp>
        <p:nvSpPr>
          <p:cNvPr id="1048633" name="CuadroTexto 1"/>
          <p:cNvSpPr txBox="1"/>
          <p:nvPr/>
        </p:nvSpPr>
        <p:spPr>
          <a:xfrm>
            <a:off x="-440385" y="123690"/>
            <a:ext cx="4536504" cy="584775"/>
          </a:xfrm>
          <a:prstGeom prst="rect">
            <a:avLst/>
          </a:prstGeom>
        </p:spPr>
        <p:txBody>
          <a:bodyPr wrap="square" rtlCol="0">
            <a:spAutoFit/>
          </a:bodyPr>
          <a:lstStyle/>
          <a:p>
            <a:pPr algn="ctr"/>
            <a:r>
              <a:rPr lang="es-MX" sz="3200" b="1" dirty="0">
                <a:latin typeface="Arial Narrow" pitchFamily="34" charset="0"/>
              </a:rPr>
              <a:t>Justificación</a:t>
            </a:r>
          </a:p>
        </p:txBody>
      </p:sp>
      <p:sp>
        <p:nvSpPr>
          <p:cNvPr id="1048634" name="Title 13"/>
          <p:cNvSpPr txBox="1"/>
          <p:nvPr/>
        </p:nvSpPr>
        <p:spPr>
          <a:xfrm>
            <a:off x="4283968" y="33365"/>
            <a:ext cx="4707241" cy="769441"/>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es-VE"/>
            </a:defPPr>
            <a:lvl1pPr algn="r" fontAlgn="base">
              <a:spcBef>
                <a:spcPct val="0"/>
              </a:spcBef>
              <a:spcAft>
                <a:spcPct val="0"/>
              </a:spcAft>
              <a:defRPr sz="2800">
                <a:solidFill>
                  <a:srgbClr val="02801A"/>
                </a:solidFill>
                <a:latin typeface="Arial" pitchFamily="34" charset="0"/>
                <a:ea typeface="+mj-ea"/>
                <a:cs typeface="Arial" pitchFamily="34" charset="0"/>
              </a:defRPr>
            </a:lvl1pPr>
            <a:lvl2pPr fontAlgn="base">
              <a:spcBef>
                <a:spcPct val="0"/>
              </a:spcBef>
              <a:spcAft>
                <a:spcPct val="0"/>
              </a:spcAft>
              <a:defRPr sz="3200">
                <a:solidFill>
                  <a:srgbClr val="959595"/>
                </a:solidFill>
                <a:latin typeface="Source Sans Pro Light" pitchFamily="34" charset="0"/>
              </a:defRPr>
            </a:lvl2pPr>
            <a:lvl3pPr fontAlgn="base">
              <a:spcBef>
                <a:spcPct val="0"/>
              </a:spcBef>
              <a:spcAft>
                <a:spcPct val="0"/>
              </a:spcAft>
              <a:defRPr sz="3200">
                <a:solidFill>
                  <a:srgbClr val="959595"/>
                </a:solidFill>
                <a:latin typeface="Source Sans Pro Light" pitchFamily="34" charset="0"/>
              </a:defRPr>
            </a:lvl3pPr>
            <a:lvl4pPr fontAlgn="base">
              <a:spcBef>
                <a:spcPct val="0"/>
              </a:spcBef>
              <a:spcAft>
                <a:spcPct val="0"/>
              </a:spcAft>
              <a:defRPr sz="3200">
                <a:solidFill>
                  <a:srgbClr val="959595"/>
                </a:solidFill>
                <a:latin typeface="Source Sans Pro Light" pitchFamily="34" charset="0"/>
              </a:defRPr>
            </a:lvl4pPr>
            <a:lvl5pPr fontAlgn="base">
              <a:spcBef>
                <a:spcPct val="0"/>
              </a:spcBef>
              <a:spcAft>
                <a:spcPct val="0"/>
              </a:spcAft>
              <a:defRPr sz="3200">
                <a:solidFill>
                  <a:srgbClr val="959595"/>
                </a:solidFill>
                <a:latin typeface="Source Sans Pro Light" pitchFamily="34" charset="0"/>
              </a:defRPr>
            </a:lvl5pPr>
            <a:lvl6pPr marL="457200" fontAlgn="base">
              <a:spcBef>
                <a:spcPct val="0"/>
              </a:spcBef>
              <a:spcAft>
                <a:spcPct val="0"/>
              </a:spcAft>
              <a:defRPr sz="3200">
                <a:solidFill>
                  <a:srgbClr val="959595"/>
                </a:solidFill>
                <a:latin typeface="Source Sans Pro Light" pitchFamily="34" charset="0"/>
              </a:defRPr>
            </a:lvl6pPr>
            <a:lvl7pPr marL="914400" fontAlgn="base">
              <a:spcBef>
                <a:spcPct val="0"/>
              </a:spcBef>
              <a:spcAft>
                <a:spcPct val="0"/>
              </a:spcAft>
              <a:defRPr sz="3200">
                <a:solidFill>
                  <a:srgbClr val="959595"/>
                </a:solidFill>
                <a:latin typeface="Source Sans Pro Light" pitchFamily="34" charset="0"/>
              </a:defRPr>
            </a:lvl7pPr>
            <a:lvl8pPr marL="1371600" fontAlgn="base">
              <a:spcBef>
                <a:spcPct val="0"/>
              </a:spcBef>
              <a:spcAft>
                <a:spcPct val="0"/>
              </a:spcAft>
              <a:defRPr sz="3200">
                <a:solidFill>
                  <a:srgbClr val="959595"/>
                </a:solidFill>
                <a:latin typeface="Source Sans Pro Light" pitchFamily="34" charset="0"/>
              </a:defRPr>
            </a:lvl8pPr>
            <a:lvl9pPr marL="1828800" fontAlgn="base">
              <a:spcBef>
                <a:spcPct val="0"/>
              </a:spcBef>
              <a:spcAft>
                <a:spcPct val="0"/>
              </a:spcAft>
              <a:defRPr sz="3200">
                <a:solidFill>
                  <a:srgbClr val="959595"/>
                </a:solidFill>
                <a:latin typeface="Source Sans Pro Light" pitchFamily="34" charset="0"/>
              </a:defRPr>
            </a:lvl9pPr>
          </a:lstStyle>
          <a:p>
            <a:r>
              <a:rPr lang="en-US" sz="20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latin typeface="Arial Black" pitchFamily="34" charset="0"/>
              </a:rPr>
              <a:t>EXAMEN DE GRADO</a:t>
            </a:r>
          </a:p>
          <a:p>
            <a:r>
              <a:rPr lang="en-US" sz="12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rPr>
              <a:t>MAESTRÍA EN GESTIÓN INTEGRAL DE RIESGOS Y PROTECCIÓN CIVIL</a:t>
            </a:r>
          </a:p>
        </p:txBody>
      </p:sp>
      <p:pic>
        <p:nvPicPr>
          <p:cNvPr id="2050" name="Picture 2" descr="Resultado de imagen para imagenes d trabajadores laborando de forma insegu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906767"/>
            <a:ext cx="3744416" cy="3600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3"/>
          <a:stretch>
            <a:fillRect/>
          </a:stretch>
        </p:blipFill>
        <p:spPr>
          <a:xfrm>
            <a:off x="4860032" y="1906767"/>
            <a:ext cx="3934194" cy="3600400"/>
          </a:xfrm>
          <a:prstGeom prst="rect">
            <a:avLst/>
          </a:prstGeom>
          <a:ln>
            <a:noFill/>
          </a:ln>
          <a:effectLst>
            <a:outerShdw blurRad="292100" dist="139700" dir="2700000" algn="tl" rotWithShape="0">
              <a:srgbClr val="333333">
                <a:alpha val="65000"/>
              </a:srgbClr>
            </a:outerShdw>
          </a:effectLst>
        </p:spPr>
      </p:pic>
      <p:sp>
        <p:nvSpPr>
          <p:cNvPr id="4" name="AutoShape 4" descr="blob:https://web.whatsapp.com/a29e2c38-b242-431c-9d63-6f4e422db09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Tree>
    <p:extLst>
      <p:ext uri="{BB962C8B-B14F-4D97-AF65-F5344CB8AC3E}">
        <p14:creationId xmlns:p14="http://schemas.microsoft.com/office/powerpoint/2010/main" val="28906545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2" name="10 Forma libre"/>
          <p:cNvSpPr/>
          <p:nvPr/>
        </p:nvSpPr>
        <p:spPr>
          <a:xfrm rot="5400000">
            <a:off x="3975151" y="-3972094"/>
            <a:ext cx="1202473" cy="9135224"/>
          </a:xfrm>
          <a:custGeom>
            <a:avLst/>
            <a:gdLst>
              <a:gd name="connsiteX0" fmla="*/ 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0 w 4248150"/>
              <a:gd name="connsiteY5" fmla="*/ 0 h 6858000"/>
              <a:gd name="connsiteX0" fmla="*/ 1238250 w 4248150"/>
              <a:gd name="connsiteY0" fmla="*/ 857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38250 w 4248150"/>
              <a:gd name="connsiteY5" fmla="*/ 85725 h 6858000"/>
              <a:gd name="connsiteX0" fmla="*/ 89535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0 h 6858000"/>
              <a:gd name="connsiteX0" fmla="*/ 1276350 w 4248150"/>
              <a:gd name="connsiteY0" fmla="*/ 26670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76350 w 4248150"/>
              <a:gd name="connsiteY5" fmla="*/ 266700 h 6858000"/>
              <a:gd name="connsiteX0" fmla="*/ 1000125 w 4248150"/>
              <a:gd name="connsiteY0" fmla="*/ 17145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000125 w 4248150"/>
              <a:gd name="connsiteY5" fmla="*/ 171450 h 6858000"/>
              <a:gd name="connsiteX0" fmla="*/ 895350 w 4248150"/>
              <a:gd name="connsiteY0" fmla="*/ 95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9525 h 68580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114300 w 3352800"/>
              <a:gd name="connsiteY4" fmla="*/ 6896100 h 6896100"/>
              <a:gd name="connsiteX5" fmla="*/ 0 w 3352800"/>
              <a:gd name="connsiteY5" fmla="*/ 9525 h 68961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9525 w 3352800"/>
              <a:gd name="connsiteY4" fmla="*/ 6896100 h 6896100"/>
              <a:gd name="connsiteX5" fmla="*/ 0 w 3352800"/>
              <a:gd name="connsiteY5" fmla="*/ 9525 h 6896100"/>
              <a:gd name="connsiteX0" fmla="*/ 0 w 3371849"/>
              <a:gd name="connsiteY0" fmla="*/ 9525 h 6896100"/>
              <a:gd name="connsiteX1" fmla="*/ 1952625 w 3371849"/>
              <a:gd name="connsiteY1" fmla="*/ 0 h 6896100"/>
              <a:gd name="connsiteX2" fmla="*/ 3371849 w 3371849"/>
              <a:gd name="connsiteY2" fmla="*/ 2143125 h 6896100"/>
              <a:gd name="connsiteX3" fmla="*/ 1924050 w 3371849"/>
              <a:gd name="connsiteY3" fmla="*/ 6858000 h 6896100"/>
              <a:gd name="connsiteX4" fmla="*/ 9525 w 3371849"/>
              <a:gd name="connsiteY4" fmla="*/ 6896100 h 6896100"/>
              <a:gd name="connsiteX5" fmla="*/ 0 w 3371849"/>
              <a:gd name="connsiteY5" fmla="*/ 9525 h 6896100"/>
              <a:gd name="connsiteX0" fmla="*/ 0 w 3400423"/>
              <a:gd name="connsiteY0" fmla="*/ 9525 h 6896100"/>
              <a:gd name="connsiteX1" fmla="*/ 1952625 w 3400423"/>
              <a:gd name="connsiteY1" fmla="*/ 0 h 6896100"/>
              <a:gd name="connsiteX2" fmla="*/ 3400423 w 3400423"/>
              <a:gd name="connsiteY2" fmla="*/ 2371725 h 6896100"/>
              <a:gd name="connsiteX3" fmla="*/ 1924050 w 3400423"/>
              <a:gd name="connsiteY3" fmla="*/ 6858000 h 6896100"/>
              <a:gd name="connsiteX4" fmla="*/ 9525 w 3400423"/>
              <a:gd name="connsiteY4" fmla="*/ 6896100 h 6896100"/>
              <a:gd name="connsiteX5" fmla="*/ 0 w 3400423"/>
              <a:gd name="connsiteY5" fmla="*/ 9525 h 6896100"/>
              <a:gd name="connsiteX0" fmla="*/ 0 w 3054433"/>
              <a:gd name="connsiteY0" fmla="*/ 9525 h 6896100"/>
              <a:gd name="connsiteX1" fmla="*/ 1952625 w 3054433"/>
              <a:gd name="connsiteY1" fmla="*/ 0 h 6896100"/>
              <a:gd name="connsiteX2" fmla="*/ 3054433 w 3054433"/>
              <a:gd name="connsiteY2" fmla="*/ 1753887 h 6896100"/>
              <a:gd name="connsiteX3" fmla="*/ 1924050 w 3054433"/>
              <a:gd name="connsiteY3" fmla="*/ 6858000 h 6896100"/>
              <a:gd name="connsiteX4" fmla="*/ 9525 w 3054433"/>
              <a:gd name="connsiteY4" fmla="*/ 6896100 h 6896100"/>
              <a:gd name="connsiteX5" fmla="*/ 0 w 3054433"/>
              <a:gd name="connsiteY5" fmla="*/ 9525 h 689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4433" h="6896100">
                <a:moveTo>
                  <a:pt x="0" y="9525"/>
                </a:moveTo>
                <a:lnTo>
                  <a:pt x="1952625" y="0"/>
                </a:lnTo>
                <a:lnTo>
                  <a:pt x="3054433" y="1753887"/>
                </a:lnTo>
                <a:lnTo>
                  <a:pt x="1924050" y="6858000"/>
                </a:lnTo>
                <a:lnTo>
                  <a:pt x="9525" y="6896100"/>
                </a:lnTo>
                <a:lnTo>
                  <a:pt x="0" y="9525"/>
                </a:lnTo>
                <a:close/>
              </a:path>
            </a:pathLst>
          </a:custGeom>
          <a:gradFill flip="none" rotWithShape="1">
            <a:gsLst>
              <a:gs pos="44000">
                <a:schemeClr val="bg1">
                  <a:lumMod val="95000"/>
                  <a:alpha val="40000"/>
                </a:schemeClr>
              </a:gs>
              <a:gs pos="75000">
                <a:schemeClr val="bg1">
                  <a:lumMod val="85000"/>
                </a:schemeClr>
              </a:gs>
              <a:gs pos="92000">
                <a:schemeClr val="bg1">
                  <a:shade val="100000"/>
                  <a:satMod val="115000"/>
                </a:schemeClr>
              </a:gs>
            </a:gsLst>
            <a:path path="circle">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1003">
            <a:schemeClr val="lt1"/>
          </a:fillRef>
          <a:effectRef idx="1">
            <a:schemeClr val="accent3"/>
          </a:effectRef>
          <a:fontRef idx="minor">
            <a:schemeClr val="dk1"/>
          </a:fontRef>
        </p:style>
        <p:txBody>
          <a:bodyPr anchor="ctr"/>
          <a:lstStyle/>
          <a:p>
            <a:pPr algn="ctr"/>
            <a:endParaRPr lang="es-MX">
              <a:solidFill>
                <a:schemeClr val="lt1"/>
              </a:solidFill>
            </a:endParaRPr>
          </a:p>
        </p:txBody>
      </p:sp>
      <p:sp>
        <p:nvSpPr>
          <p:cNvPr id="1048633" name="CuadroTexto 1"/>
          <p:cNvSpPr txBox="1"/>
          <p:nvPr/>
        </p:nvSpPr>
        <p:spPr>
          <a:xfrm>
            <a:off x="-440385" y="123690"/>
            <a:ext cx="4536504" cy="584775"/>
          </a:xfrm>
          <a:prstGeom prst="rect">
            <a:avLst/>
          </a:prstGeom>
        </p:spPr>
        <p:txBody>
          <a:bodyPr wrap="square" rtlCol="0">
            <a:spAutoFit/>
          </a:bodyPr>
          <a:lstStyle/>
          <a:p>
            <a:pPr algn="ctr"/>
            <a:r>
              <a:rPr lang="es-MX" sz="3200" b="1" dirty="0">
                <a:latin typeface="Arial Narrow" pitchFamily="34" charset="0"/>
              </a:rPr>
              <a:t>Justificación</a:t>
            </a:r>
          </a:p>
        </p:txBody>
      </p:sp>
      <p:sp>
        <p:nvSpPr>
          <p:cNvPr id="1048634" name="Title 13"/>
          <p:cNvSpPr txBox="1"/>
          <p:nvPr/>
        </p:nvSpPr>
        <p:spPr>
          <a:xfrm>
            <a:off x="4283968" y="33365"/>
            <a:ext cx="4707241" cy="769441"/>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es-VE"/>
            </a:defPPr>
            <a:lvl1pPr algn="r" fontAlgn="base">
              <a:spcBef>
                <a:spcPct val="0"/>
              </a:spcBef>
              <a:spcAft>
                <a:spcPct val="0"/>
              </a:spcAft>
              <a:defRPr sz="2800">
                <a:solidFill>
                  <a:srgbClr val="02801A"/>
                </a:solidFill>
                <a:latin typeface="Arial" pitchFamily="34" charset="0"/>
                <a:ea typeface="+mj-ea"/>
                <a:cs typeface="Arial" pitchFamily="34" charset="0"/>
              </a:defRPr>
            </a:lvl1pPr>
            <a:lvl2pPr fontAlgn="base">
              <a:spcBef>
                <a:spcPct val="0"/>
              </a:spcBef>
              <a:spcAft>
                <a:spcPct val="0"/>
              </a:spcAft>
              <a:defRPr sz="3200">
                <a:solidFill>
                  <a:srgbClr val="959595"/>
                </a:solidFill>
                <a:latin typeface="Source Sans Pro Light" pitchFamily="34" charset="0"/>
              </a:defRPr>
            </a:lvl2pPr>
            <a:lvl3pPr fontAlgn="base">
              <a:spcBef>
                <a:spcPct val="0"/>
              </a:spcBef>
              <a:spcAft>
                <a:spcPct val="0"/>
              </a:spcAft>
              <a:defRPr sz="3200">
                <a:solidFill>
                  <a:srgbClr val="959595"/>
                </a:solidFill>
                <a:latin typeface="Source Sans Pro Light" pitchFamily="34" charset="0"/>
              </a:defRPr>
            </a:lvl3pPr>
            <a:lvl4pPr fontAlgn="base">
              <a:spcBef>
                <a:spcPct val="0"/>
              </a:spcBef>
              <a:spcAft>
                <a:spcPct val="0"/>
              </a:spcAft>
              <a:defRPr sz="3200">
                <a:solidFill>
                  <a:srgbClr val="959595"/>
                </a:solidFill>
                <a:latin typeface="Source Sans Pro Light" pitchFamily="34" charset="0"/>
              </a:defRPr>
            </a:lvl4pPr>
            <a:lvl5pPr fontAlgn="base">
              <a:spcBef>
                <a:spcPct val="0"/>
              </a:spcBef>
              <a:spcAft>
                <a:spcPct val="0"/>
              </a:spcAft>
              <a:defRPr sz="3200">
                <a:solidFill>
                  <a:srgbClr val="959595"/>
                </a:solidFill>
                <a:latin typeface="Source Sans Pro Light" pitchFamily="34" charset="0"/>
              </a:defRPr>
            </a:lvl5pPr>
            <a:lvl6pPr marL="457200" fontAlgn="base">
              <a:spcBef>
                <a:spcPct val="0"/>
              </a:spcBef>
              <a:spcAft>
                <a:spcPct val="0"/>
              </a:spcAft>
              <a:defRPr sz="3200">
                <a:solidFill>
                  <a:srgbClr val="959595"/>
                </a:solidFill>
                <a:latin typeface="Source Sans Pro Light" pitchFamily="34" charset="0"/>
              </a:defRPr>
            </a:lvl6pPr>
            <a:lvl7pPr marL="914400" fontAlgn="base">
              <a:spcBef>
                <a:spcPct val="0"/>
              </a:spcBef>
              <a:spcAft>
                <a:spcPct val="0"/>
              </a:spcAft>
              <a:defRPr sz="3200">
                <a:solidFill>
                  <a:srgbClr val="959595"/>
                </a:solidFill>
                <a:latin typeface="Source Sans Pro Light" pitchFamily="34" charset="0"/>
              </a:defRPr>
            </a:lvl7pPr>
            <a:lvl8pPr marL="1371600" fontAlgn="base">
              <a:spcBef>
                <a:spcPct val="0"/>
              </a:spcBef>
              <a:spcAft>
                <a:spcPct val="0"/>
              </a:spcAft>
              <a:defRPr sz="3200">
                <a:solidFill>
                  <a:srgbClr val="959595"/>
                </a:solidFill>
                <a:latin typeface="Source Sans Pro Light" pitchFamily="34" charset="0"/>
              </a:defRPr>
            </a:lvl8pPr>
            <a:lvl9pPr marL="1828800" fontAlgn="base">
              <a:spcBef>
                <a:spcPct val="0"/>
              </a:spcBef>
              <a:spcAft>
                <a:spcPct val="0"/>
              </a:spcAft>
              <a:defRPr sz="3200">
                <a:solidFill>
                  <a:srgbClr val="959595"/>
                </a:solidFill>
                <a:latin typeface="Source Sans Pro Light" pitchFamily="34" charset="0"/>
              </a:defRPr>
            </a:lvl9pPr>
          </a:lstStyle>
          <a:p>
            <a:r>
              <a:rPr lang="en-US" sz="20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latin typeface="Arial Black" pitchFamily="34" charset="0"/>
              </a:rPr>
              <a:t>EXAMEN DE GRADO</a:t>
            </a:r>
          </a:p>
          <a:p>
            <a:r>
              <a:rPr lang="en-US" sz="12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rPr>
              <a:t>MAESTRÍA EN GESTIÓN INTEGRAL DE RIESGOS Y PROTECCIÓN CIVIL</a:t>
            </a:r>
          </a:p>
        </p:txBody>
      </p:sp>
      <p:sp>
        <p:nvSpPr>
          <p:cNvPr id="4" name="AutoShape 4" descr="blob:https://web.whatsapp.com/a29e2c38-b242-431c-9d63-6f4e422db09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6" name="Imagen 5"/>
          <p:cNvPicPr>
            <a:picLocks noChangeAspect="1"/>
          </p:cNvPicPr>
          <p:nvPr/>
        </p:nvPicPr>
        <p:blipFill>
          <a:blip r:embed="rId2"/>
          <a:stretch>
            <a:fillRect/>
          </a:stretch>
        </p:blipFill>
        <p:spPr>
          <a:xfrm>
            <a:off x="179512" y="2060848"/>
            <a:ext cx="4386301" cy="3324579"/>
          </a:xfrm>
          <a:prstGeom prst="rect">
            <a:avLst/>
          </a:prstGeom>
          <a:ln>
            <a:noFill/>
          </a:ln>
          <a:effectLst>
            <a:outerShdw blurRad="292100" dist="139700" dir="2700000" algn="tl" rotWithShape="0">
              <a:srgbClr val="333333">
                <a:alpha val="65000"/>
              </a:srgbClr>
            </a:outerShdw>
          </a:effectLst>
        </p:spPr>
      </p:pic>
      <p:pic>
        <p:nvPicPr>
          <p:cNvPr id="7" name="Imagen 6"/>
          <p:cNvPicPr>
            <a:picLocks noChangeAspect="1"/>
          </p:cNvPicPr>
          <p:nvPr/>
        </p:nvPicPr>
        <p:blipFill>
          <a:blip r:embed="rId3"/>
          <a:stretch>
            <a:fillRect/>
          </a:stretch>
        </p:blipFill>
        <p:spPr>
          <a:xfrm>
            <a:off x="4788024" y="2060848"/>
            <a:ext cx="4139771" cy="33245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152418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8" name="10 Forma libre"/>
          <p:cNvSpPr/>
          <p:nvPr/>
        </p:nvSpPr>
        <p:spPr>
          <a:xfrm rot="5400000">
            <a:off x="3975151" y="-3972094"/>
            <a:ext cx="1202473" cy="9135224"/>
          </a:xfrm>
          <a:custGeom>
            <a:avLst/>
            <a:gdLst>
              <a:gd name="connsiteX0" fmla="*/ 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0 w 4248150"/>
              <a:gd name="connsiteY5" fmla="*/ 0 h 6858000"/>
              <a:gd name="connsiteX0" fmla="*/ 1238250 w 4248150"/>
              <a:gd name="connsiteY0" fmla="*/ 857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38250 w 4248150"/>
              <a:gd name="connsiteY5" fmla="*/ 85725 h 6858000"/>
              <a:gd name="connsiteX0" fmla="*/ 89535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0 h 6858000"/>
              <a:gd name="connsiteX0" fmla="*/ 1276350 w 4248150"/>
              <a:gd name="connsiteY0" fmla="*/ 26670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76350 w 4248150"/>
              <a:gd name="connsiteY5" fmla="*/ 266700 h 6858000"/>
              <a:gd name="connsiteX0" fmla="*/ 1000125 w 4248150"/>
              <a:gd name="connsiteY0" fmla="*/ 17145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000125 w 4248150"/>
              <a:gd name="connsiteY5" fmla="*/ 171450 h 6858000"/>
              <a:gd name="connsiteX0" fmla="*/ 895350 w 4248150"/>
              <a:gd name="connsiteY0" fmla="*/ 95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9525 h 68580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114300 w 3352800"/>
              <a:gd name="connsiteY4" fmla="*/ 6896100 h 6896100"/>
              <a:gd name="connsiteX5" fmla="*/ 0 w 3352800"/>
              <a:gd name="connsiteY5" fmla="*/ 9525 h 68961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9525 w 3352800"/>
              <a:gd name="connsiteY4" fmla="*/ 6896100 h 6896100"/>
              <a:gd name="connsiteX5" fmla="*/ 0 w 3352800"/>
              <a:gd name="connsiteY5" fmla="*/ 9525 h 6896100"/>
              <a:gd name="connsiteX0" fmla="*/ 0 w 3371849"/>
              <a:gd name="connsiteY0" fmla="*/ 9525 h 6896100"/>
              <a:gd name="connsiteX1" fmla="*/ 1952625 w 3371849"/>
              <a:gd name="connsiteY1" fmla="*/ 0 h 6896100"/>
              <a:gd name="connsiteX2" fmla="*/ 3371849 w 3371849"/>
              <a:gd name="connsiteY2" fmla="*/ 2143125 h 6896100"/>
              <a:gd name="connsiteX3" fmla="*/ 1924050 w 3371849"/>
              <a:gd name="connsiteY3" fmla="*/ 6858000 h 6896100"/>
              <a:gd name="connsiteX4" fmla="*/ 9525 w 3371849"/>
              <a:gd name="connsiteY4" fmla="*/ 6896100 h 6896100"/>
              <a:gd name="connsiteX5" fmla="*/ 0 w 3371849"/>
              <a:gd name="connsiteY5" fmla="*/ 9525 h 6896100"/>
              <a:gd name="connsiteX0" fmla="*/ 0 w 3400423"/>
              <a:gd name="connsiteY0" fmla="*/ 9525 h 6896100"/>
              <a:gd name="connsiteX1" fmla="*/ 1952625 w 3400423"/>
              <a:gd name="connsiteY1" fmla="*/ 0 h 6896100"/>
              <a:gd name="connsiteX2" fmla="*/ 3400423 w 3400423"/>
              <a:gd name="connsiteY2" fmla="*/ 2371725 h 6896100"/>
              <a:gd name="connsiteX3" fmla="*/ 1924050 w 3400423"/>
              <a:gd name="connsiteY3" fmla="*/ 6858000 h 6896100"/>
              <a:gd name="connsiteX4" fmla="*/ 9525 w 3400423"/>
              <a:gd name="connsiteY4" fmla="*/ 6896100 h 6896100"/>
              <a:gd name="connsiteX5" fmla="*/ 0 w 3400423"/>
              <a:gd name="connsiteY5" fmla="*/ 9525 h 6896100"/>
              <a:gd name="connsiteX0" fmla="*/ 0 w 3054433"/>
              <a:gd name="connsiteY0" fmla="*/ 9525 h 6896100"/>
              <a:gd name="connsiteX1" fmla="*/ 1952625 w 3054433"/>
              <a:gd name="connsiteY1" fmla="*/ 0 h 6896100"/>
              <a:gd name="connsiteX2" fmla="*/ 3054433 w 3054433"/>
              <a:gd name="connsiteY2" fmla="*/ 1753887 h 6896100"/>
              <a:gd name="connsiteX3" fmla="*/ 1924050 w 3054433"/>
              <a:gd name="connsiteY3" fmla="*/ 6858000 h 6896100"/>
              <a:gd name="connsiteX4" fmla="*/ 9525 w 3054433"/>
              <a:gd name="connsiteY4" fmla="*/ 6896100 h 6896100"/>
              <a:gd name="connsiteX5" fmla="*/ 0 w 3054433"/>
              <a:gd name="connsiteY5" fmla="*/ 9525 h 689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4433" h="6896100">
                <a:moveTo>
                  <a:pt x="0" y="9525"/>
                </a:moveTo>
                <a:lnTo>
                  <a:pt x="1952625" y="0"/>
                </a:lnTo>
                <a:lnTo>
                  <a:pt x="3054433" y="1753887"/>
                </a:lnTo>
                <a:lnTo>
                  <a:pt x="1924050" y="6858000"/>
                </a:lnTo>
                <a:lnTo>
                  <a:pt x="9525" y="6896100"/>
                </a:lnTo>
                <a:lnTo>
                  <a:pt x="0" y="9525"/>
                </a:lnTo>
                <a:close/>
              </a:path>
            </a:pathLst>
          </a:custGeom>
          <a:gradFill flip="none" rotWithShape="1">
            <a:gsLst>
              <a:gs pos="44000">
                <a:schemeClr val="bg1">
                  <a:lumMod val="95000"/>
                  <a:alpha val="40000"/>
                </a:schemeClr>
              </a:gs>
              <a:gs pos="75000">
                <a:schemeClr val="bg1">
                  <a:lumMod val="85000"/>
                </a:schemeClr>
              </a:gs>
              <a:gs pos="92000">
                <a:schemeClr val="bg1">
                  <a:shade val="100000"/>
                  <a:satMod val="115000"/>
                </a:schemeClr>
              </a:gs>
            </a:gsLst>
            <a:path path="circle">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1003">
            <a:schemeClr val="lt1"/>
          </a:fillRef>
          <a:effectRef idx="1">
            <a:schemeClr val="accent3"/>
          </a:effectRef>
          <a:fontRef idx="minor">
            <a:schemeClr val="dk1"/>
          </a:fontRef>
        </p:style>
        <p:txBody>
          <a:bodyPr anchor="ctr"/>
          <a:lstStyle/>
          <a:p>
            <a:pPr algn="ctr"/>
            <a:endParaRPr lang="es-MX">
              <a:solidFill>
                <a:schemeClr val="lt1"/>
              </a:solidFill>
            </a:endParaRPr>
          </a:p>
        </p:txBody>
      </p:sp>
      <p:sp>
        <p:nvSpPr>
          <p:cNvPr id="1048639" name="Título 1"/>
          <p:cNvSpPr txBox="1"/>
          <p:nvPr/>
        </p:nvSpPr>
        <p:spPr>
          <a:xfrm>
            <a:off x="467544" y="1484784"/>
            <a:ext cx="7200800" cy="527720"/>
          </a:xfrm>
          <a:prstGeom prst="rect">
            <a:avLst/>
          </a:prstGeom>
        </p:spPr>
        <p:txBody>
          <a:bodyPr>
            <a:normAutofit fontScale="78864"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b="1" dirty="0">
                <a:latin typeface="Arial" panose="020B0604020202020204" pitchFamily="34" charset="0"/>
                <a:cs typeface="Arial" panose="020B0604020202020204" pitchFamily="34" charset="0"/>
              </a:rPr>
              <a:t>Objetivo General</a:t>
            </a:r>
          </a:p>
        </p:txBody>
      </p:sp>
      <p:sp>
        <p:nvSpPr>
          <p:cNvPr id="1048640" name="Title 13"/>
          <p:cNvSpPr txBox="1"/>
          <p:nvPr/>
        </p:nvSpPr>
        <p:spPr>
          <a:xfrm>
            <a:off x="4283968" y="1942"/>
            <a:ext cx="4707241" cy="892552"/>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es-VE"/>
            </a:defPPr>
            <a:lvl1pPr algn="r" fontAlgn="base">
              <a:spcBef>
                <a:spcPct val="0"/>
              </a:spcBef>
              <a:spcAft>
                <a:spcPct val="0"/>
              </a:spcAft>
              <a:defRPr sz="2800">
                <a:solidFill>
                  <a:srgbClr val="02801A"/>
                </a:solidFill>
                <a:latin typeface="Arial" pitchFamily="34" charset="0"/>
                <a:ea typeface="+mj-ea"/>
                <a:cs typeface="Arial" pitchFamily="34" charset="0"/>
              </a:defRPr>
            </a:lvl1pPr>
            <a:lvl2pPr fontAlgn="base">
              <a:spcBef>
                <a:spcPct val="0"/>
              </a:spcBef>
              <a:spcAft>
                <a:spcPct val="0"/>
              </a:spcAft>
              <a:defRPr sz="3200">
                <a:solidFill>
                  <a:srgbClr val="959595"/>
                </a:solidFill>
                <a:latin typeface="Source Sans Pro Light" pitchFamily="34" charset="0"/>
              </a:defRPr>
            </a:lvl2pPr>
            <a:lvl3pPr fontAlgn="base">
              <a:spcBef>
                <a:spcPct val="0"/>
              </a:spcBef>
              <a:spcAft>
                <a:spcPct val="0"/>
              </a:spcAft>
              <a:defRPr sz="3200">
                <a:solidFill>
                  <a:srgbClr val="959595"/>
                </a:solidFill>
                <a:latin typeface="Source Sans Pro Light" pitchFamily="34" charset="0"/>
              </a:defRPr>
            </a:lvl3pPr>
            <a:lvl4pPr fontAlgn="base">
              <a:spcBef>
                <a:spcPct val="0"/>
              </a:spcBef>
              <a:spcAft>
                <a:spcPct val="0"/>
              </a:spcAft>
              <a:defRPr sz="3200">
                <a:solidFill>
                  <a:srgbClr val="959595"/>
                </a:solidFill>
                <a:latin typeface="Source Sans Pro Light" pitchFamily="34" charset="0"/>
              </a:defRPr>
            </a:lvl4pPr>
            <a:lvl5pPr fontAlgn="base">
              <a:spcBef>
                <a:spcPct val="0"/>
              </a:spcBef>
              <a:spcAft>
                <a:spcPct val="0"/>
              </a:spcAft>
              <a:defRPr sz="3200">
                <a:solidFill>
                  <a:srgbClr val="959595"/>
                </a:solidFill>
                <a:latin typeface="Source Sans Pro Light" pitchFamily="34" charset="0"/>
              </a:defRPr>
            </a:lvl5pPr>
            <a:lvl6pPr marL="457200" fontAlgn="base">
              <a:spcBef>
                <a:spcPct val="0"/>
              </a:spcBef>
              <a:spcAft>
                <a:spcPct val="0"/>
              </a:spcAft>
              <a:defRPr sz="3200">
                <a:solidFill>
                  <a:srgbClr val="959595"/>
                </a:solidFill>
                <a:latin typeface="Source Sans Pro Light" pitchFamily="34" charset="0"/>
              </a:defRPr>
            </a:lvl6pPr>
            <a:lvl7pPr marL="914400" fontAlgn="base">
              <a:spcBef>
                <a:spcPct val="0"/>
              </a:spcBef>
              <a:spcAft>
                <a:spcPct val="0"/>
              </a:spcAft>
              <a:defRPr sz="3200">
                <a:solidFill>
                  <a:srgbClr val="959595"/>
                </a:solidFill>
                <a:latin typeface="Source Sans Pro Light" pitchFamily="34" charset="0"/>
              </a:defRPr>
            </a:lvl7pPr>
            <a:lvl8pPr marL="1371600" fontAlgn="base">
              <a:spcBef>
                <a:spcPct val="0"/>
              </a:spcBef>
              <a:spcAft>
                <a:spcPct val="0"/>
              </a:spcAft>
              <a:defRPr sz="3200">
                <a:solidFill>
                  <a:srgbClr val="959595"/>
                </a:solidFill>
                <a:latin typeface="Source Sans Pro Light" pitchFamily="34" charset="0"/>
              </a:defRPr>
            </a:lvl8pPr>
            <a:lvl9pPr marL="1828800" fontAlgn="base">
              <a:spcBef>
                <a:spcPct val="0"/>
              </a:spcBef>
              <a:spcAft>
                <a:spcPct val="0"/>
              </a:spcAft>
              <a:defRPr sz="3200">
                <a:solidFill>
                  <a:srgbClr val="959595"/>
                </a:solidFill>
                <a:latin typeface="Source Sans Pro Light" pitchFamily="34" charset="0"/>
              </a:defRPr>
            </a:lvl9pPr>
          </a:lstStyle>
          <a:p>
            <a:r>
              <a:rPr lang="en-US" sz="20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latin typeface="Arial Black" pitchFamily="34" charset="0"/>
              </a:rPr>
              <a:t>EXAMEN DE GRADO</a:t>
            </a:r>
          </a:p>
          <a:p>
            <a:r>
              <a:rPr lang="en-US" sz="14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rPr>
              <a:t>MAESTRÍA EN GESTIÓN INTEGRAL DE RIESGOS Y PROTECCIÓN CIVI</a:t>
            </a:r>
            <a:r>
              <a:rPr lang="en-US" sz="18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rPr>
              <a:t>L</a:t>
            </a:r>
          </a:p>
        </p:txBody>
      </p:sp>
      <p:sp>
        <p:nvSpPr>
          <p:cNvPr id="2" name="Rectángulo 1"/>
          <p:cNvSpPr/>
          <p:nvPr/>
        </p:nvSpPr>
        <p:spPr>
          <a:xfrm>
            <a:off x="467544" y="2420888"/>
            <a:ext cx="8064896" cy="3357137"/>
          </a:xfrm>
          <a:prstGeom prst="rect">
            <a:avLst/>
          </a:prstGeom>
        </p:spPr>
        <p:txBody>
          <a:bodyPr wrap="square">
            <a:spAutoFit/>
          </a:bodyPr>
          <a:lstStyle/>
          <a:p>
            <a:pPr indent="449580" algn="just">
              <a:lnSpc>
                <a:spcPct val="150000"/>
              </a:lnSpc>
              <a:spcAft>
                <a:spcPts val="0"/>
              </a:spcAft>
            </a:pPr>
            <a:r>
              <a:rPr lang="es-MX" sz="2400" dirty="0">
                <a:solidFill>
                  <a:schemeClr val="accent3">
                    <a:lumMod val="50000"/>
                  </a:schemeClr>
                </a:solidFill>
                <a:latin typeface="Times New Roman" panose="02020603050405020304" pitchFamily="18" charset="0"/>
                <a:ea typeface="Calibri" panose="020F0502020204030204" pitchFamily="34" charset="0"/>
                <a:cs typeface="Arial" panose="020B0604020202020204" pitchFamily="34" charset="0"/>
              </a:rPr>
              <a:t>Incorporar en las organizaciones del Servicio Publico los Requerimientos de </a:t>
            </a:r>
            <a:r>
              <a:rPr lang="es-MX" sz="2400" dirty="0" err="1">
                <a:solidFill>
                  <a:schemeClr val="accent3">
                    <a:lumMod val="50000"/>
                  </a:schemeClr>
                </a:solidFill>
                <a:latin typeface="Times New Roman" panose="02020603050405020304" pitchFamily="18" charset="0"/>
                <a:ea typeface="Calibri" panose="020F0502020204030204" pitchFamily="34" charset="0"/>
                <a:cs typeface="Arial" panose="020B0604020202020204" pitchFamily="34" charset="0"/>
              </a:rPr>
              <a:t>SSTPMA</a:t>
            </a:r>
            <a:r>
              <a:rPr lang="es-MX" sz="2400" dirty="0">
                <a:solidFill>
                  <a:schemeClr val="accent3">
                    <a:lumMod val="50000"/>
                  </a:schemeClr>
                </a:solidFill>
                <a:latin typeface="Times New Roman" panose="02020603050405020304" pitchFamily="18" charset="0"/>
                <a:ea typeface="Calibri" panose="020F0502020204030204" pitchFamily="34" charset="0"/>
                <a:cs typeface="Arial" panose="020B0604020202020204" pitchFamily="34" charset="0"/>
              </a:rPr>
              <a:t>, para prevenir, Incidentes, Accidentes y la generación de Aspectos Ambientales que por motivos del desempeño de las actividades diarias puedan sufrir los trabajadores y el Medio Ambiente al ejecutar actividades motivo de un contrato de obra pública en el territorio nacional.</a:t>
            </a:r>
            <a:endParaRPr lang="es-MX" sz="1600" dirty="0">
              <a:solidFill>
                <a:schemeClr val="accent3">
                  <a:lumMod val="50000"/>
                </a:schemeClr>
              </a:solidFill>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2" name="10 Forma libre"/>
          <p:cNvSpPr/>
          <p:nvPr/>
        </p:nvSpPr>
        <p:spPr>
          <a:xfrm rot="5400000">
            <a:off x="3975152" y="-3902920"/>
            <a:ext cx="1202473" cy="9135224"/>
          </a:xfrm>
          <a:custGeom>
            <a:avLst/>
            <a:gdLst>
              <a:gd name="connsiteX0" fmla="*/ 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0 w 4248150"/>
              <a:gd name="connsiteY5" fmla="*/ 0 h 6858000"/>
              <a:gd name="connsiteX0" fmla="*/ 1238250 w 4248150"/>
              <a:gd name="connsiteY0" fmla="*/ 857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38250 w 4248150"/>
              <a:gd name="connsiteY5" fmla="*/ 85725 h 6858000"/>
              <a:gd name="connsiteX0" fmla="*/ 89535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0 h 6858000"/>
              <a:gd name="connsiteX0" fmla="*/ 1276350 w 4248150"/>
              <a:gd name="connsiteY0" fmla="*/ 26670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76350 w 4248150"/>
              <a:gd name="connsiteY5" fmla="*/ 266700 h 6858000"/>
              <a:gd name="connsiteX0" fmla="*/ 1000125 w 4248150"/>
              <a:gd name="connsiteY0" fmla="*/ 17145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000125 w 4248150"/>
              <a:gd name="connsiteY5" fmla="*/ 171450 h 6858000"/>
              <a:gd name="connsiteX0" fmla="*/ 895350 w 4248150"/>
              <a:gd name="connsiteY0" fmla="*/ 95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9525 h 68580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114300 w 3352800"/>
              <a:gd name="connsiteY4" fmla="*/ 6896100 h 6896100"/>
              <a:gd name="connsiteX5" fmla="*/ 0 w 3352800"/>
              <a:gd name="connsiteY5" fmla="*/ 9525 h 68961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9525 w 3352800"/>
              <a:gd name="connsiteY4" fmla="*/ 6896100 h 6896100"/>
              <a:gd name="connsiteX5" fmla="*/ 0 w 3352800"/>
              <a:gd name="connsiteY5" fmla="*/ 9525 h 6896100"/>
              <a:gd name="connsiteX0" fmla="*/ 0 w 3371849"/>
              <a:gd name="connsiteY0" fmla="*/ 9525 h 6896100"/>
              <a:gd name="connsiteX1" fmla="*/ 1952625 w 3371849"/>
              <a:gd name="connsiteY1" fmla="*/ 0 h 6896100"/>
              <a:gd name="connsiteX2" fmla="*/ 3371849 w 3371849"/>
              <a:gd name="connsiteY2" fmla="*/ 2143125 h 6896100"/>
              <a:gd name="connsiteX3" fmla="*/ 1924050 w 3371849"/>
              <a:gd name="connsiteY3" fmla="*/ 6858000 h 6896100"/>
              <a:gd name="connsiteX4" fmla="*/ 9525 w 3371849"/>
              <a:gd name="connsiteY4" fmla="*/ 6896100 h 6896100"/>
              <a:gd name="connsiteX5" fmla="*/ 0 w 3371849"/>
              <a:gd name="connsiteY5" fmla="*/ 9525 h 6896100"/>
              <a:gd name="connsiteX0" fmla="*/ 0 w 3400423"/>
              <a:gd name="connsiteY0" fmla="*/ 9525 h 6896100"/>
              <a:gd name="connsiteX1" fmla="*/ 1952625 w 3400423"/>
              <a:gd name="connsiteY1" fmla="*/ 0 h 6896100"/>
              <a:gd name="connsiteX2" fmla="*/ 3400423 w 3400423"/>
              <a:gd name="connsiteY2" fmla="*/ 2371725 h 6896100"/>
              <a:gd name="connsiteX3" fmla="*/ 1924050 w 3400423"/>
              <a:gd name="connsiteY3" fmla="*/ 6858000 h 6896100"/>
              <a:gd name="connsiteX4" fmla="*/ 9525 w 3400423"/>
              <a:gd name="connsiteY4" fmla="*/ 6896100 h 6896100"/>
              <a:gd name="connsiteX5" fmla="*/ 0 w 3400423"/>
              <a:gd name="connsiteY5" fmla="*/ 9525 h 6896100"/>
              <a:gd name="connsiteX0" fmla="*/ 0 w 3054433"/>
              <a:gd name="connsiteY0" fmla="*/ 9525 h 6896100"/>
              <a:gd name="connsiteX1" fmla="*/ 1952625 w 3054433"/>
              <a:gd name="connsiteY1" fmla="*/ 0 h 6896100"/>
              <a:gd name="connsiteX2" fmla="*/ 3054433 w 3054433"/>
              <a:gd name="connsiteY2" fmla="*/ 1753887 h 6896100"/>
              <a:gd name="connsiteX3" fmla="*/ 1924050 w 3054433"/>
              <a:gd name="connsiteY3" fmla="*/ 6858000 h 6896100"/>
              <a:gd name="connsiteX4" fmla="*/ 9525 w 3054433"/>
              <a:gd name="connsiteY4" fmla="*/ 6896100 h 6896100"/>
              <a:gd name="connsiteX5" fmla="*/ 0 w 3054433"/>
              <a:gd name="connsiteY5" fmla="*/ 9525 h 689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4433" h="6896100">
                <a:moveTo>
                  <a:pt x="0" y="9525"/>
                </a:moveTo>
                <a:lnTo>
                  <a:pt x="1952625" y="0"/>
                </a:lnTo>
                <a:lnTo>
                  <a:pt x="3054433" y="1753887"/>
                </a:lnTo>
                <a:lnTo>
                  <a:pt x="1924050" y="6858000"/>
                </a:lnTo>
                <a:lnTo>
                  <a:pt x="9525" y="6896100"/>
                </a:lnTo>
                <a:lnTo>
                  <a:pt x="0" y="9525"/>
                </a:lnTo>
                <a:close/>
              </a:path>
            </a:pathLst>
          </a:custGeom>
          <a:gradFill flip="none" rotWithShape="1">
            <a:gsLst>
              <a:gs pos="44000">
                <a:schemeClr val="bg1">
                  <a:lumMod val="95000"/>
                  <a:alpha val="40000"/>
                </a:schemeClr>
              </a:gs>
              <a:gs pos="75000">
                <a:schemeClr val="bg1">
                  <a:lumMod val="85000"/>
                </a:schemeClr>
              </a:gs>
              <a:gs pos="92000">
                <a:schemeClr val="bg1">
                  <a:shade val="100000"/>
                  <a:satMod val="115000"/>
                </a:schemeClr>
              </a:gs>
            </a:gsLst>
            <a:path path="circle">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1003">
            <a:schemeClr val="lt1"/>
          </a:fillRef>
          <a:effectRef idx="1">
            <a:schemeClr val="accent3"/>
          </a:effectRef>
          <a:fontRef idx="minor">
            <a:schemeClr val="dk1"/>
          </a:fontRef>
        </p:style>
        <p:txBody>
          <a:bodyPr anchor="ctr"/>
          <a:lstStyle/>
          <a:p>
            <a:pPr algn="ctr"/>
            <a:endParaRPr lang="es-MX">
              <a:solidFill>
                <a:schemeClr val="lt1"/>
              </a:solidFill>
            </a:endParaRPr>
          </a:p>
        </p:txBody>
      </p:sp>
      <p:sp>
        <p:nvSpPr>
          <p:cNvPr id="1048643" name="Título 1"/>
          <p:cNvSpPr txBox="1"/>
          <p:nvPr/>
        </p:nvSpPr>
        <p:spPr>
          <a:xfrm>
            <a:off x="-1188641" y="136972"/>
            <a:ext cx="6940039" cy="52772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3200" b="1" dirty="0">
                <a:latin typeface="Arial" panose="020B0604020202020204" pitchFamily="34" charset="0"/>
                <a:cs typeface="Arial" panose="020B0604020202020204" pitchFamily="34" charset="0"/>
              </a:rPr>
              <a:t>Objetivos Particulares</a:t>
            </a:r>
          </a:p>
        </p:txBody>
      </p:sp>
      <p:sp>
        <p:nvSpPr>
          <p:cNvPr id="1048644" name="Title 13"/>
          <p:cNvSpPr txBox="1"/>
          <p:nvPr/>
        </p:nvSpPr>
        <p:spPr>
          <a:xfrm>
            <a:off x="4283968" y="16112"/>
            <a:ext cx="4707241" cy="769441"/>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es-VE"/>
            </a:defPPr>
            <a:lvl1pPr algn="r" fontAlgn="base">
              <a:spcBef>
                <a:spcPct val="0"/>
              </a:spcBef>
              <a:spcAft>
                <a:spcPct val="0"/>
              </a:spcAft>
              <a:defRPr sz="2800">
                <a:solidFill>
                  <a:srgbClr val="02801A"/>
                </a:solidFill>
                <a:latin typeface="Arial" pitchFamily="34" charset="0"/>
                <a:ea typeface="+mj-ea"/>
                <a:cs typeface="Arial" pitchFamily="34" charset="0"/>
              </a:defRPr>
            </a:lvl1pPr>
            <a:lvl2pPr fontAlgn="base">
              <a:spcBef>
                <a:spcPct val="0"/>
              </a:spcBef>
              <a:spcAft>
                <a:spcPct val="0"/>
              </a:spcAft>
              <a:defRPr sz="3200">
                <a:solidFill>
                  <a:srgbClr val="959595"/>
                </a:solidFill>
                <a:latin typeface="Source Sans Pro Light" pitchFamily="34" charset="0"/>
              </a:defRPr>
            </a:lvl2pPr>
            <a:lvl3pPr fontAlgn="base">
              <a:spcBef>
                <a:spcPct val="0"/>
              </a:spcBef>
              <a:spcAft>
                <a:spcPct val="0"/>
              </a:spcAft>
              <a:defRPr sz="3200">
                <a:solidFill>
                  <a:srgbClr val="959595"/>
                </a:solidFill>
                <a:latin typeface="Source Sans Pro Light" pitchFamily="34" charset="0"/>
              </a:defRPr>
            </a:lvl3pPr>
            <a:lvl4pPr fontAlgn="base">
              <a:spcBef>
                <a:spcPct val="0"/>
              </a:spcBef>
              <a:spcAft>
                <a:spcPct val="0"/>
              </a:spcAft>
              <a:defRPr sz="3200">
                <a:solidFill>
                  <a:srgbClr val="959595"/>
                </a:solidFill>
                <a:latin typeface="Source Sans Pro Light" pitchFamily="34" charset="0"/>
              </a:defRPr>
            </a:lvl4pPr>
            <a:lvl5pPr fontAlgn="base">
              <a:spcBef>
                <a:spcPct val="0"/>
              </a:spcBef>
              <a:spcAft>
                <a:spcPct val="0"/>
              </a:spcAft>
              <a:defRPr sz="3200">
                <a:solidFill>
                  <a:srgbClr val="959595"/>
                </a:solidFill>
                <a:latin typeface="Source Sans Pro Light" pitchFamily="34" charset="0"/>
              </a:defRPr>
            </a:lvl5pPr>
            <a:lvl6pPr marL="457200" fontAlgn="base">
              <a:spcBef>
                <a:spcPct val="0"/>
              </a:spcBef>
              <a:spcAft>
                <a:spcPct val="0"/>
              </a:spcAft>
              <a:defRPr sz="3200">
                <a:solidFill>
                  <a:srgbClr val="959595"/>
                </a:solidFill>
                <a:latin typeface="Source Sans Pro Light" pitchFamily="34" charset="0"/>
              </a:defRPr>
            </a:lvl6pPr>
            <a:lvl7pPr marL="914400" fontAlgn="base">
              <a:spcBef>
                <a:spcPct val="0"/>
              </a:spcBef>
              <a:spcAft>
                <a:spcPct val="0"/>
              </a:spcAft>
              <a:defRPr sz="3200">
                <a:solidFill>
                  <a:srgbClr val="959595"/>
                </a:solidFill>
                <a:latin typeface="Source Sans Pro Light" pitchFamily="34" charset="0"/>
              </a:defRPr>
            </a:lvl7pPr>
            <a:lvl8pPr marL="1371600" fontAlgn="base">
              <a:spcBef>
                <a:spcPct val="0"/>
              </a:spcBef>
              <a:spcAft>
                <a:spcPct val="0"/>
              </a:spcAft>
              <a:defRPr sz="3200">
                <a:solidFill>
                  <a:srgbClr val="959595"/>
                </a:solidFill>
                <a:latin typeface="Source Sans Pro Light" pitchFamily="34" charset="0"/>
              </a:defRPr>
            </a:lvl8pPr>
            <a:lvl9pPr marL="1828800" fontAlgn="base">
              <a:spcBef>
                <a:spcPct val="0"/>
              </a:spcBef>
              <a:spcAft>
                <a:spcPct val="0"/>
              </a:spcAft>
              <a:defRPr sz="3200">
                <a:solidFill>
                  <a:srgbClr val="959595"/>
                </a:solidFill>
                <a:latin typeface="Source Sans Pro Light" pitchFamily="34" charset="0"/>
              </a:defRPr>
            </a:lvl9pPr>
          </a:lstStyle>
          <a:p>
            <a:r>
              <a:rPr lang="en-US" sz="20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latin typeface="Arial Black" pitchFamily="34" charset="0"/>
              </a:rPr>
              <a:t>EXAMEN DE GRADO</a:t>
            </a:r>
          </a:p>
          <a:p>
            <a:r>
              <a:rPr lang="en-US" sz="12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rPr>
              <a:t>MAESTRÍA EN GESTIÓN INTEGRAL DE RIESGOS Y PROTECCIÓN CIVIL</a:t>
            </a:r>
          </a:p>
        </p:txBody>
      </p:sp>
      <p:sp>
        <p:nvSpPr>
          <p:cNvPr id="2" name="Rectángulo 1"/>
          <p:cNvSpPr/>
          <p:nvPr/>
        </p:nvSpPr>
        <p:spPr>
          <a:xfrm>
            <a:off x="323528" y="1205939"/>
            <a:ext cx="8568952" cy="5319405"/>
          </a:xfrm>
          <a:prstGeom prst="rect">
            <a:avLst/>
          </a:prstGeom>
        </p:spPr>
        <p:txBody>
          <a:bodyPr wrap="square">
            <a:spAutoFit/>
          </a:bodyPr>
          <a:lstStyle/>
          <a:p>
            <a:pPr marL="228600" algn="just">
              <a:lnSpc>
                <a:spcPct val="150000"/>
              </a:lnSpc>
              <a:spcAft>
                <a:spcPts val="0"/>
              </a:spcAft>
            </a:pPr>
            <a:r>
              <a:rPr lang="es-MX" dirty="0">
                <a:latin typeface="Times New Roman" panose="02020603050405020304" pitchFamily="18" charset="0"/>
                <a:ea typeface="Cambria" panose="02040503050406030204" pitchFamily="18" charset="0"/>
                <a:cs typeface="Times New Roman" panose="02020603050405020304" pitchFamily="18" charset="0"/>
              </a:rPr>
              <a:t> </a:t>
            </a:r>
            <a:endParaRPr lang="es-MX" sz="1600" dirty="0">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MX" sz="2400" dirty="0">
                <a:solidFill>
                  <a:schemeClr val="accent3">
                    <a:lumMod val="50000"/>
                  </a:schemeClr>
                </a:solidFill>
                <a:latin typeface="Times New Roman" panose="02020603050405020304" pitchFamily="18" charset="0"/>
                <a:ea typeface="Calibri" panose="020F0502020204030204" pitchFamily="34" charset="0"/>
                <a:cs typeface="Arial" panose="020B0604020202020204" pitchFamily="34" charset="0"/>
              </a:rPr>
              <a:t>Aplicar y Cumplir con las Capacitaciones para el Trabajo y de Seguridad e Higiene Industrial a los empleados del Sector Publico.</a:t>
            </a:r>
          </a:p>
          <a:p>
            <a:pPr marL="342900" lvl="0" indent="-342900" algn="just">
              <a:lnSpc>
                <a:spcPct val="150000"/>
              </a:lnSpc>
              <a:spcAft>
                <a:spcPts val="0"/>
              </a:spcAft>
              <a:buFont typeface="Symbol" panose="05050102010706020507" pitchFamily="18" charset="2"/>
              <a:buChar char=""/>
            </a:pPr>
            <a:r>
              <a:rPr lang="es-MX" sz="2400" dirty="0">
                <a:solidFill>
                  <a:schemeClr val="accent3">
                    <a:lumMod val="50000"/>
                  </a:schemeClr>
                </a:solidFill>
                <a:latin typeface="Times New Roman" panose="02020603050405020304" pitchFamily="18" charset="0"/>
                <a:ea typeface="Calibri" panose="020F0502020204030204" pitchFamily="34" charset="0"/>
                <a:cs typeface="Arial" panose="020B0604020202020204" pitchFamily="34" charset="0"/>
              </a:rPr>
              <a:t>Aplicar y cumplir los Requisitos Legales a los procesos de una organización que forman un proyecto o un frente de trabajo.</a:t>
            </a:r>
          </a:p>
          <a:p>
            <a:pPr marL="342900" lvl="0" indent="-342900" algn="just">
              <a:lnSpc>
                <a:spcPct val="150000"/>
              </a:lnSpc>
              <a:spcAft>
                <a:spcPts val="800"/>
              </a:spcAft>
              <a:buFont typeface="Symbol" panose="05050102010706020507" pitchFamily="18" charset="2"/>
              <a:buChar char=""/>
            </a:pPr>
            <a:r>
              <a:rPr lang="es-MX" sz="2400" dirty="0">
                <a:solidFill>
                  <a:schemeClr val="accent3">
                    <a:lumMod val="50000"/>
                  </a:schemeClr>
                </a:solidFill>
                <a:latin typeface="Times New Roman" panose="02020603050405020304" pitchFamily="18" charset="0"/>
                <a:ea typeface="Calibri" panose="020F0502020204030204" pitchFamily="34" charset="0"/>
                <a:cs typeface="Arial" panose="020B0604020202020204" pitchFamily="34" charset="0"/>
              </a:rPr>
              <a:t>Hacer del conocimiento a todos los participantes de un contrato de Obra Pública, los Requerimientos de </a:t>
            </a:r>
            <a:r>
              <a:rPr lang="es-MX" sz="2400" dirty="0" err="1">
                <a:solidFill>
                  <a:schemeClr val="accent3">
                    <a:lumMod val="50000"/>
                  </a:schemeClr>
                </a:solidFill>
                <a:latin typeface="Times New Roman" panose="02020603050405020304" pitchFamily="18" charset="0"/>
                <a:ea typeface="Calibri" panose="020F0502020204030204" pitchFamily="34" charset="0"/>
                <a:cs typeface="Arial" panose="020B0604020202020204" pitchFamily="34" charset="0"/>
              </a:rPr>
              <a:t>SSTPMA</a:t>
            </a:r>
            <a:r>
              <a:rPr lang="es-MX" sz="2400" dirty="0">
                <a:solidFill>
                  <a:schemeClr val="accent3">
                    <a:lumMod val="50000"/>
                  </a:schemeClr>
                </a:solidFill>
                <a:latin typeface="Times New Roman" panose="02020603050405020304" pitchFamily="18" charset="0"/>
                <a:ea typeface="Calibri" panose="020F0502020204030204" pitchFamily="34" charset="0"/>
                <a:cs typeface="Arial" panose="020B0604020202020204" pitchFamily="34" charset="0"/>
              </a:rPr>
              <a:t> para su cumplimiento.</a:t>
            </a:r>
          </a:p>
          <a:p>
            <a:pPr algn="just">
              <a:spcAft>
                <a:spcPts val="0"/>
              </a:spcAft>
            </a:pPr>
            <a:r>
              <a:rPr lang="es-MX" b="1" dirty="0">
                <a:latin typeface="Times New Roman" panose="02020603050405020304" pitchFamily="18" charset="0"/>
                <a:ea typeface="Times New Roman" panose="02020603050405020304" pitchFamily="18" charset="0"/>
                <a:cs typeface="Arial" panose="020B0604020202020204" pitchFamily="34" charset="0"/>
              </a:rPr>
              <a:t> </a:t>
            </a:r>
            <a:endParaRPr lang="es-MX" sz="12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6" name="10 Forma libre"/>
          <p:cNvSpPr/>
          <p:nvPr/>
        </p:nvSpPr>
        <p:spPr>
          <a:xfrm rot="5400000">
            <a:off x="3975151" y="-3972094"/>
            <a:ext cx="1202473" cy="9135224"/>
          </a:xfrm>
          <a:custGeom>
            <a:avLst/>
            <a:gdLst>
              <a:gd name="connsiteX0" fmla="*/ 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0 w 4248150"/>
              <a:gd name="connsiteY5" fmla="*/ 0 h 6858000"/>
              <a:gd name="connsiteX0" fmla="*/ 1238250 w 4248150"/>
              <a:gd name="connsiteY0" fmla="*/ 857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38250 w 4248150"/>
              <a:gd name="connsiteY5" fmla="*/ 85725 h 6858000"/>
              <a:gd name="connsiteX0" fmla="*/ 89535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0 h 6858000"/>
              <a:gd name="connsiteX0" fmla="*/ 1276350 w 4248150"/>
              <a:gd name="connsiteY0" fmla="*/ 26670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76350 w 4248150"/>
              <a:gd name="connsiteY5" fmla="*/ 266700 h 6858000"/>
              <a:gd name="connsiteX0" fmla="*/ 1000125 w 4248150"/>
              <a:gd name="connsiteY0" fmla="*/ 17145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000125 w 4248150"/>
              <a:gd name="connsiteY5" fmla="*/ 171450 h 6858000"/>
              <a:gd name="connsiteX0" fmla="*/ 895350 w 4248150"/>
              <a:gd name="connsiteY0" fmla="*/ 95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9525 h 68580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114300 w 3352800"/>
              <a:gd name="connsiteY4" fmla="*/ 6896100 h 6896100"/>
              <a:gd name="connsiteX5" fmla="*/ 0 w 3352800"/>
              <a:gd name="connsiteY5" fmla="*/ 9525 h 68961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9525 w 3352800"/>
              <a:gd name="connsiteY4" fmla="*/ 6896100 h 6896100"/>
              <a:gd name="connsiteX5" fmla="*/ 0 w 3352800"/>
              <a:gd name="connsiteY5" fmla="*/ 9525 h 6896100"/>
              <a:gd name="connsiteX0" fmla="*/ 0 w 3371849"/>
              <a:gd name="connsiteY0" fmla="*/ 9525 h 6896100"/>
              <a:gd name="connsiteX1" fmla="*/ 1952625 w 3371849"/>
              <a:gd name="connsiteY1" fmla="*/ 0 h 6896100"/>
              <a:gd name="connsiteX2" fmla="*/ 3371849 w 3371849"/>
              <a:gd name="connsiteY2" fmla="*/ 2143125 h 6896100"/>
              <a:gd name="connsiteX3" fmla="*/ 1924050 w 3371849"/>
              <a:gd name="connsiteY3" fmla="*/ 6858000 h 6896100"/>
              <a:gd name="connsiteX4" fmla="*/ 9525 w 3371849"/>
              <a:gd name="connsiteY4" fmla="*/ 6896100 h 6896100"/>
              <a:gd name="connsiteX5" fmla="*/ 0 w 3371849"/>
              <a:gd name="connsiteY5" fmla="*/ 9525 h 6896100"/>
              <a:gd name="connsiteX0" fmla="*/ 0 w 3400423"/>
              <a:gd name="connsiteY0" fmla="*/ 9525 h 6896100"/>
              <a:gd name="connsiteX1" fmla="*/ 1952625 w 3400423"/>
              <a:gd name="connsiteY1" fmla="*/ 0 h 6896100"/>
              <a:gd name="connsiteX2" fmla="*/ 3400423 w 3400423"/>
              <a:gd name="connsiteY2" fmla="*/ 2371725 h 6896100"/>
              <a:gd name="connsiteX3" fmla="*/ 1924050 w 3400423"/>
              <a:gd name="connsiteY3" fmla="*/ 6858000 h 6896100"/>
              <a:gd name="connsiteX4" fmla="*/ 9525 w 3400423"/>
              <a:gd name="connsiteY4" fmla="*/ 6896100 h 6896100"/>
              <a:gd name="connsiteX5" fmla="*/ 0 w 3400423"/>
              <a:gd name="connsiteY5" fmla="*/ 9525 h 6896100"/>
              <a:gd name="connsiteX0" fmla="*/ 0 w 3054433"/>
              <a:gd name="connsiteY0" fmla="*/ 9525 h 6896100"/>
              <a:gd name="connsiteX1" fmla="*/ 1952625 w 3054433"/>
              <a:gd name="connsiteY1" fmla="*/ 0 h 6896100"/>
              <a:gd name="connsiteX2" fmla="*/ 3054433 w 3054433"/>
              <a:gd name="connsiteY2" fmla="*/ 1753887 h 6896100"/>
              <a:gd name="connsiteX3" fmla="*/ 1924050 w 3054433"/>
              <a:gd name="connsiteY3" fmla="*/ 6858000 h 6896100"/>
              <a:gd name="connsiteX4" fmla="*/ 9525 w 3054433"/>
              <a:gd name="connsiteY4" fmla="*/ 6896100 h 6896100"/>
              <a:gd name="connsiteX5" fmla="*/ 0 w 3054433"/>
              <a:gd name="connsiteY5" fmla="*/ 9525 h 689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4433" h="6896100">
                <a:moveTo>
                  <a:pt x="0" y="9525"/>
                </a:moveTo>
                <a:lnTo>
                  <a:pt x="1952625" y="0"/>
                </a:lnTo>
                <a:lnTo>
                  <a:pt x="3054433" y="1753887"/>
                </a:lnTo>
                <a:lnTo>
                  <a:pt x="1924050" y="6858000"/>
                </a:lnTo>
                <a:lnTo>
                  <a:pt x="9525" y="6896100"/>
                </a:lnTo>
                <a:lnTo>
                  <a:pt x="0" y="9525"/>
                </a:lnTo>
                <a:close/>
              </a:path>
            </a:pathLst>
          </a:custGeom>
          <a:gradFill flip="none" rotWithShape="1">
            <a:gsLst>
              <a:gs pos="44000">
                <a:schemeClr val="bg1">
                  <a:lumMod val="95000"/>
                  <a:alpha val="40000"/>
                </a:schemeClr>
              </a:gs>
              <a:gs pos="75000">
                <a:schemeClr val="bg1">
                  <a:lumMod val="85000"/>
                </a:schemeClr>
              </a:gs>
              <a:gs pos="92000">
                <a:schemeClr val="bg1">
                  <a:shade val="100000"/>
                  <a:satMod val="115000"/>
                </a:schemeClr>
              </a:gs>
            </a:gsLst>
            <a:path path="circle">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1003">
            <a:schemeClr val="lt1"/>
          </a:fillRef>
          <a:effectRef idx="1">
            <a:schemeClr val="accent3"/>
          </a:effectRef>
          <a:fontRef idx="minor">
            <a:schemeClr val="dk1"/>
          </a:fontRef>
        </p:style>
        <p:txBody>
          <a:bodyPr anchor="ctr"/>
          <a:lstStyle/>
          <a:p>
            <a:pPr algn="ctr"/>
            <a:endParaRPr lang="es-MX">
              <a:solidFill>
                <a:schemeClr val="lt1"/>
              </a:solidFill>
            </a:endParaRPr>
          </a:p>
        </p:txBody>
      </p:sp>
      <p:sp>
        <p:nvSpPr>
          <p:cNvPr id="1048647" name="CuadroTexto 2"/>
          <p:cNvSpPr txBox="1"/>
          <p:nvPr/>
        </p:nvSpPr>
        <p:spPr>
          <a:xfrm>
            <a:off x="279774" y="1340768"/>
            <a:ext cx="6353981" cy="480131"/>
          </a:xfrm>
          <a:prstGeom prst="rect">
            <a:avLst/>
          </a:prstGeom>
          <a:noFill/>
        </p:spPr>
        <p:txBody>
          <a:bodyPr wrap="square" rtlCol="0">
            <a:spAutoFit/>
          </a:bodyPr>
          <a:lstStyle/>
          <a:p>
            <a:pPr algn="just">
              <a:lnSpc>
                <a:spcPct val="90000"/>
              </a:lnSpc>
            </a:pPr>
            <a:r>
              <a:rPr lang="es-MX" sz="2800" b="1" dirty="0">
                <a:latin typeface="Arial" panose="020B0604020202020204" pitchFamily="34" charset="0"/>
                <a:cs typeface="Arial" panose="020B0604020202020204" pitchFamily="34" charset="0"/>
              </a:rPr>
              <a:t>Hipótesis</a:t>
            </a:r>
            <a:r>
              <a:rPr lang="es-MX" sz="2800" b="1" dirty="0" smtClean="0">
                <a:latin typeface="Arial" panose="020B0604020202020204" pitchFamily="34" charset="0"/>
                <a:cs typeface="Arial" panose="020B0604020202020204" pitchFamily="34" charset="0"/>
              </a:rPr>
              <a:t>:</a:t>
            </a:r>
            <a:endParaRPr lang="es-MX" sz="2800" dirty="0">
              <a:latin typeface="Arial" panose="020B0604020202020204" pitchFamily="34" charset="0"/>
              <a:cs typeface="Arial" panose="020B0604020202020204" pitchFamily="34" charset="0"/>
            </a:endParaRPr>
          </a:p>
        </p:txBody>
      </p:sp>
      <p:sp>
        <p:nvSpPr>
          <p:cNvPr id="1048648" name="Title 13"/>
          <p:cNvSpPr txBox="1"/>
          <p:nvPr/>
        </p:nvSpPr>
        <p:spPr>
          <a:xfrm>
            <a:off x="4283968" y="0"/>
            <a:ext cx="4707241" cy="769441"/>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es-VE"/>
            </a:defPPr>
            <a:lvl1pPr algn="r" fontAlgn="base">
              <a:spcBef>
                <a:spcPct val="0"/>
              </a:spcBef>
              <a:spcAft>
                <a:spcPct val="0"/>
              </a:spcAft>
              <a:defRPr sz="2800">
                <a:solidFill>
                  <a:srgbClr val="02801A"/>
                </a:solidFill>
                <a:latin typeface="Arial" pitchFamily="34" charset="0"/>
                <a:ea typeface="+mj-ea"/>
                <a:cs typeface="Arial" pitchFamily="34" charset="0"/>
              </a:defRPr>
            </a:lvl1pPr>
            <a:lvl2pPr fontAlgn="base">
              <a:spcBef>
                <a:spcPct val="0"/>
              </a:spcBef>
              <a:spcAft>
                <a:spcPct val="0"/>
              </a:spcAft>
              <a:defRPr sz="3200">
                <a:solidFill>
                  <a:srgbClr val="959595"/>
                </a:solidFill>
                <a:latin typeface="Source Sans Pro Light" pitchFamily="34" charset="0"/>
              </a:defRPr>
            </a:lvl2pPr>
            <a:lvl3pPr fontAlgn="base">
              <a:spcBef>
                <a:spcPct val="0"/>
              </a:spcBef>
              <a:spcAft>
                <a:spcPct val="0"/>
              </a:spcAft>
              <a:defRPr sz="3200">
                <a:solidFill>
                  <a:srgbClr val="959595"/>
                </a:solidFill>
                <a:latin typeface="Source Sans Pro Light" pitchFamily="34" charset="0"/>
              </a:defRPr>
            </a:lvl3pPr>
            <a:lvl4pPr fontAlgn="base">
              <a:spcBef>
                <a:spcPct val="0"/>
              </a:spcBef>
              <a:spcAft>
                <a:spcPct val="0"/>
              </a:spcAft>
              <a:defRPr sz="3200">
                <a:solidFill>
                  <a:srgbClr val="959595"/>
                </a:solidFill>
                <a:latin typeface="Source Sans Pro Light" pitchFamily="34" charset="0"/>
              </a:defRPr>
            </a:lvl4pPr>
            <a:lvl5pPr fontAlgn="base">
              <a:spcBef>
                <a:spcPct val="0"/>
              </a:spcBef>
              <a:spcAft>
                <a:spcPct val="0"/>
              </a:spcAft>
              <a:defRPr sz="3200">
                <a:solidFill>
                  <a:srgbClr val="959595"/>
                </a:solidFill>
                <a:latin typeface="Source Sans Pro Light" pitchFamily="34" charset="0"/>
              </a:defRPr>
            </a:lvl5pPr>
            <a:lvl6pPr marL="457200" fontAlgn="base">
              <a:spcBef>
                <a:spcPct val="0"/>
              </a:spcBef>
              <a:spcAft>
                <a:spcPct val="0"/>
              </a:spcAft>
              <a:defRPr sz="3200">
                <a:solidFill>
                  <a:srgbClr val="959595"/>
                </a:solidFill>
                <a:latin typeface="Source Sans Pro Light" pitchFamily="34" charset="0"/>
              </a:defRPr>
            </a:lvl6pPr>
            <a:lvl7pPr marL="914400" fontAlgn="base">
              <a:spcBef>
                <a:spcPct val="0"/>
              </a:spcBef>
              <a:spcAft>
                <a:spcPct val="0"/>
              </a:spcAft>
              <a:defRPr sz="3200">
                <a:solidFill>
                  <a:srgbClr val="959595"/>
                </a:solidFill>
                <a:latin typeface="Source Sans Pro Light" pitchFamily="34" charset="0"/>
              </a:defRPr>
            </a:lvl7pPr>
            <a:lvl8pPr marL="1371600" fontAlgn="base">
              <a:spcBef>
                <a:spcPct val="0"/>
              </a:spcBef>
              <a:spcAft>
                <a:spcPct val="0"/>
              </a:spcAft>
              <a:defRPr sz="3200">
                <a:solidFill>
                  <a:srgbClr val="959595"/>
                </a:solidFill>
                <a:latin typeface="Source Sans Pro Light" pitchFamily="34" charset="0"/>
              </a:defRPr>
            </a:lvl8pPr>
            <a:lvl9pPr marL="1828800" fontAlgn="base">
              <a:spcBef>
                <a:spcPct val="0"/>
              </a:spcBef>
              <a:spcAft>
                <a:spcPct val="0"/>
              </a:spcAft>
              <a:defRPr sz="3200">
                <a:solidFill>
                  <a:srgbClr val="959595"/>
                </a:solidFill>
                <a:latin typeface="Source Sans Pro Light" pitchFamily="34" charset="0"/>
              </a:defRPr>
            </a:lvl9pPr>
          </a:lstStyle>
          <a:p>
            <a:r>
              <a:rPr lang="en-US" sz="20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latin typeface="Arial Black" pitchFamily="34" charset="0"/>
              </a:rPr>
              <a:t>EXAMEN DE GRADO</a:t>
            </a:r>
          </a:p>
          <a:p>
            <a:r>
              <a:rPr lang="en-US" sz="12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rPr>
              <a:t>MAESTRÍA EN GESTIÓN INTEGRAL DE RIESGOS Y PROTECCIÓN CIVIL</a:t>
            </a:r>
          </a:p>
        </p:txBody>
      </p:sp>
      <p:sp>
        <p:nvSpPr>
          <p:cNvPr id="2" name="Rectángulo 1"/>
          <p:cNvSpPr/>
          <p:nvPr/>
        </p:nvSpPr>
        <p:spPr>
          <a:xfrm>
            <a:off x="899592" y="2564904"/>
            <a:ext cx="7848872" cy="2862322"/>
          </a:xfrm>
          <a:prstGeom prst="rect">
            <a:avLst/>
          </a:prstGeom>
        </p:spPr>
        <p:txBody>
          <a:bodyPr wrap="square">
            <a:spAutoFit/>
          </a:bodyPr>
          <a:lstStyle/>
          <a:p>
            <a:pPr algn="just">
              <a:lnSpc>
                <a:spcPct val="150000"/>
              </a:lnSpc>
              <a:spcAft>
                <a:spcPts val="0"/>
              </a:spcAft>
            </a:pPr>
            <a:r>
              <a:rPr lang="es-MX" sz="2400" dirty="0">
                <a:solidFill>
                  <a:schemeClr val="accent3">
                    <a:lumMod val="50000"/>
                  </a:schemeClr>
                </a:solidFill>
                <a:latin typeface="Times New Roman" panose="02020603050405020304" pitchFamily="18" charset="0"/>
                <a:ea typeface="Calibri" panose="020F0502020204030204" pitchFamily="34" charset="0"/>
                <a:cs typeface="Arial" panose="020B0604020202020204" pitchFamily="34" charset="0"/>
              </a:rPr>
              <a:t>¿ Es el desconocimiento y la falta de Capacidades en materia de </a:t>
            </a:r>
            <a:r>
              <a:rPr lang="es-MX" sz="2400" dirty="0" err="1">
                <a:solidFill>
                  <a:schemeClr val="accent3">
                    <a:lumMod val="50000"/>
                  </a:schemeClr>
                </a:solidFill>
                <a:latin typeface="Times New Roman" panose="02020603050405020304" pitchFamily="18" charset="0"/>
                <a:ea typeface="Calibri" panose="020F0502020204030204" pitchFamily="34" charset="0"/>
                <a:cs typeface="Arial" panose="020B0604020202020204" pitchFamily="34" charset="0"/>
              </a:rPr>
              <a:t>SSTPMA</a:t>
            </a:r>
            <a:r>
              <a:rPr lang="es-MX" sz="2400" dirty="0">
                <a:solidFill>
                  <a:schemeClr val="accent3">
                    <a:lumMod val="50000"/>
                  </a:schemeClr>
                </a:solidFill>
                <a:latin typeface="Times New Roman" panose="02020603050405020304" pitchFamily="18" charset="0"/>
                <a:ea typeface="Calibri" panose="020F0502020204030204" pitchFamily="34" charset="0"/>
                <a:cs typeface="Arial" panose="020B0604020202020204" pitchFamily="34" charset="0"/>
              </a:rPr>
              <a:t>, que hacen que los trabajadores de la Construcción en el Sector de Obra Pública generen Actos y Condiciones Inseguras que de no ser controlados provocan Incidentes y Accidentes ?</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0" name="10 Forma libre"/>
          <p:cNvSpPr/>
          <p:nvPr/>
        </p:nvSpPr>
        <p:spPr>
          <a:xfrm rot="5400000">
            <a:off x="3975151" y="-3972094"/>
            <a:ext cx="1202473" cy="9135224"/>
          </a:xfrm>
          <a:custGeom>
            <a:avLst/>
            <a:gdLst>
              <a:gd name="connsiteX0" fmla="*/ 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0 w 4248150"/>
              <a:gd name="connsiteY5" fmla="*/ 0 h 6858000"/>
              <a:gd name="connsiteX0" fmla="*/ 1238250 w 4248150"/>
              <a:gd name="connsiteY0" fmla="*/ 857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38250 w 4248150"/>
              <a:gd name="connsiteY5" fmla="*/ 85725 h 6858000"/>
              <a:gd name="connsiteX0" fmla="*/ 89535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0 h 6858000"/>
              <a:gd name="connsiteX0" fmla="*/ 1276350 w 4248150"/>
              <a:gd name="connsiteY0" fmla="*/ 26670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76350 w 4248150"/>
              <a:gd name="connsiteY5" fmla="*/ 266700 h 6858000"/>
              <a:gd name="connsiteX0" fmla="*/ 1000125 w 4248150"/>
              <a:gd name="connsiteY0" fmla="*/ 17145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000125 w 4248150"/>
              <a:gd name="connsiteY5" fmla="*/ 171450 h 6858000"/>
              <a:gd name="connsiteX0" fmla="*/ 895350 w 4248150"/>
              <a:gd name="connsiteY0" fmla="*/ 95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9525 h 68580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114300 w 3352800"/>
              <a:gd name="connsiteY4" fmla="*/ 6896100 h 6896100"/>
              <a:gd name="connsiteX5" fmla="*/ 0 w 3352800"/>
              <a:gd name="connsiteY5" fmla="*/ 9525 h 68961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9525 w 3352800"/>
              <a:gd name="connsiteY4" fmla="*/ 6896100 h 6896100"/>
              <a:gd name="connsiteX5" fmla="*/ 0 w 3352800"/>
              <a:gd name="connsiteY5" fmla="*/ 9525 h 6896100"/>
              <a:gd name="connsiteX0" fmla="*/ 0 w 3371849"/>
              <a:gd name="connsiteY0" fmla="*/ 9525 h 6896100"/>
              <a:gd name="connsiteX1" fmla="*/ 1952625 w 3371849"/>
              <a:gd name="connsiteY1" fmla="*/ 0 h 6896100"/>
              <a:gd name="connsiteX2" fmla="*/ 3371849 w 3371849"/>
              <a:gd name="connsiteY2" fmla="*/ 2143125 h 6896100"/>
              <a:gd name="connsiteX3" fmla="*/ 1924050 w 3371849"/>
              <a:gd name="connsiteY3" fmla="*/ 6858000 h 6896100"/>
              <a:gd name="connsiteX4" fmla="*/ 9525 w 3371849"/>
              <a:gd name="connsiteY4" fmla="*/ 6896100 h 6896100"/>
              <a:gd name="connsiteX5" fmla="*/ 0 w 3371849"/>
              <a:gd name="connsiteY5" fmla="*/ 9525 h 6896100"/>
              <a:gd name="connsiteX0" fmla="*/ 0 w 3400423"/>
              <a:gd name="connsiteY0" fmla="*/ 9525 h 6896100"/>
              <a:gd name="connsiteX1" fmla="*/ 1952625 w 3400423"/>
              <a:gd name="connsiteY1" fmla="*/ 0 h 6896100"/>
              <a:gd name="connsiteX2" fmla="*/ 3400423 w 3400423"/>
              <a:gd name="connsiteY2" fmla="*/ 2371725 h 6896100"/>
              <a:gd name="connsiteX3" fmla="*/ 1924050 w 3400423"/>
              <a:gd name="connsiteY3" fmla="*/ 6858000 h 6896100"/>
              <a:gd name="connsiteX4" fmla="*/ 9525 w 3400423"/>
              <a:gd name="connsiteY4" fmla="*/ 6896100 h 6896100"/>
              <a:gd name="connsiteX5" fmla="*/ 0 w 3400423"/>
              <a:gd name="connsiteY5" fmla="*/ 9525 h 6896100"/>
              <a:gd name="connsiteX0" fmla="*/ 0 w 3054433"/>
              <a:gd name="connsiteY0" fmla="*/ 9525 h 6896100"/>
              <a:gd name="connsiteX1" fmla="*/ 1952625 w 3054433"/>
              <a:gd name="connsiteY1" fmla="*/ 0 h 6896100"/>
              <a:gd name="connsiteX2" fmla="*/ 3054433 w 3054433"/>
              <a:gd name="connsiteY2" fmla="*/ 1753887 h 6896100"/>
              <a:gd name="connsiteX3" fmla="*/ 1924050 w 3054433"/>
              <a:gd name="connsiteY3" fmla="*/ 6858000 h 6896100"/>
              <a:gd name="connsiteX4" fmla="*/ 9525 w 3054433"/>
              <a:gd name="connsiteY4" fmla="*/ 6896100 h 6896100"/>
              <a:gd name="connsiteX5" fmla="*/ 0 w 3054433"/>
              <a:gd name="connsiteY5" fmla="*/ 9525 h 689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4433" h="6896100">
                <a:moveTo>
                  <a:pt x="0" y="9525"/>
                </a:moveTo>
                <a:lnTo>
                  <a:pt x="1952625" y="0"/>
                </a:lnTo>
                <a:lnTo>
                  <a:pt x="3054433" y="1753887"/>
                </a:lnTo>
                <a:lnTo>
                  <a:pt x="1924050" y="6858000"/>
                </a:lnTo>
                <a:lnTo>
                  <a:pt x="9525" y="6896100"/>
                </a:lnTo>
                <a:lnTo>
                  <a:pt x="0" y="9525"/>
                </a:lnTo>
                <a:close/>
              </a:path>
            </a:pathLst>
          </a:custGeom>
          <a:gradFill flip="none" rotWithShape="1">
            <a:gsLst>
              <a:gs pos="44000">
                <a:schemeClr val="bg1">
                  <a:lumMod val="95000"/>
                  <a:alpha val="40000"/>
                </a:schemeClr>
              </a:gs>
              <a:gs pos="75000">
                <a:schemeClr val="bg1">
                  <a:lumMod val="85000"/>
                </a:schemeClr>
              </a:gs>
              <a:gs pos="92000">
                <a:schemeClr val="bg1">
                  <a:shade val="100000"/>
                  <a:satMod val="115000"/>
                </a:schemeClr>
              </a:gs>
            </a:gsLst>
            <a:path path="circle">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1003">
            <a:schemeClr val="lt1"/>
          </a:fillRef>
          <a:effectRef idx="1">
            <a:schemeClr val="accent3"/>
          </a:effectRef>
          <a:fontRef idx="minor">
            <a:schemeClr val="dk1"/>
          </a:fontRef>
        </p:style>
        <p:txBody>
          <a:bodyPr anchor="ctr"/>
          <a:lstStyle/>
          <a:p>
            <a:pPr algn="ctr"/>
            <a:endParaRPr lang="es-MX">
              <a:solidFill>
                <a:schemeClr val="lt1"/>
              </a:solidFill>
            </a:endParaRPr>
          </a:p>
        </p:txBody>
      </p:sp>
      <p:sp>
        <p:nvSpPr>
          <p:cNvPr id="1048651" name="Title 13"/>
          <p:cNvSpPr txBox="1"/>
          <p:nvPr/>
        </p:nvSpPr>
        <p:spPr>
          <a:xfrm>
            <a:off x="4283968" y="0"/>
            <a:ext cx="4707241" cy="769441"/>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es-VE"/>
            </a:defPPr>
            <a:lvl1pPr algn="r" fontAlgn="base">
              <a:spcBef>
                <a:spcPct val="0"/>
              </a:spcBef>
              <a:spcAft>
                <a:spcPct val="0"/>
              </a:spcAft>
              <a:defRPr sz="2800">
                <a:solidFill>
                  <a:srgbClr val="02801A"/>
                </a:solidFill>
                <a:latin typeface="Arial" pitchFamily="34" charset="0"/>
                <a:ea typeface="+mj-ea"/>
                <a:cs typeface="Arial" pitchFamily="34" charset="0"/>
              </a:defRPr>
            </a:lvl1pPr>
            <a:lvl2pPr fontAlgn="base">
              <a:spcBef>
                <a:spcPct val="0"/>
              </a:spcBef>
              <a:spcAft>
                <a:spcPct val="0"/>
              </a:spcAft>
              <a:defRPr sz="3200">
                <a:solidFill>
                  <a:srgbClr val="959595"/>
                </a:solidFill>
                <a:latin typeface="Source Sans Pro Light" pitchFamily="34" charset="0"/>
              </a:defRPr>
            </a:lvl2pPr>
            <a:lvl3pPr fontAlgn="base">
              <a:spcBef>
                <a:spcPct val="0"/>
              </a:spcBef>
              <a:spcAft>
                <a:spcPct val="0"/>
              </a:spcAft>
              <a:defRPr sz="3200">
                <a:solidFill>
                  <a:srgbClr val="959595"/>
                </a:solidFill>
                <a:latin typeface="Source Sans Pro Light" pitchFamily="34" charset="0"/>
              </a:defRPr>
            </a:lvl3pPr>
            <a:lvl4pPr fontAlgn="base">
              <a:spcBef>
                <a:spcPct val="0"/>
              </a:spcBef>
              <a:spcAft>
                <a:spcPct val="0"/>
              </a:spcAft>
              <a:defRPr sz="3200">
                <a:solidFill>
                  <a:srgbClr val="959595"/>
                </a:solidFill>
                <a:latin typeface="Source Sans Pro Light" pitchFamily="34" charset="0"/>
              </a:defRPr>
            </a:lvl4pPr>
            <a:lvl5pPr fontAlgn="base">
              <a:spcBef>
                <a:spcPct val="0"/>
              </a:spcBef>
              <a:spcAft>
                <a:spcPct val="0"/>
              </a:spcAft>
              <a:defRPr sz="3200">
                <a:solidFill>
                  <a:srgbClr val="959595"/>
                </a:solidFill>
                <a:latin typeface="Source Sans Pro Light" pitchFamily="34" charset="0"/>
              </a:defRPr>
            </a:lvl5pPr>
            <a:lvl6pPr marL="457200" fontAlgn="base">
              <a:spcBef>
                <a:spcPct val="0"/>
              </a:spcBef>
              <a:spcAft>
                <a:spcPct val="0"/>
              </a:spcAft>
              <a:defRPr sz="3200">
                <a:solidFill>
                  <a:srgbClr val="959595"/>
                </a:solidFill>
                <a:latin typeface="Source Sans Pro Light" pitchFamily="34" charset="0"/>
              </a:defRPr>
            </a:lvl6pPr>
            <a:lvl7pPr marL="914400" fontAlgn="base">
              <a:spcBef>
                <a:spcPct val="0"/>
              </a:spcBef>
              <a:spcAft>
                <a:spcPct val="0"/>
              </a:spcAft>
              <a:defRPr sz="3200">
                <a:solidFill>
                  <a:srgbClr val="959595"/>
                </a:solidFill>
                <a:latin typeface="Source Sans Pro Light" pitchFamily="34" charset="0"/>
              </a:defRPr>
            </a:lvl7pPr>
            <a:lvl8pPr marL="1371600" fontAlgn="base">
              <a:spcBef>
                <a:spcPct val="0"/>
              </a:spcBef>
              <a:spcAft>
                <a:spcPct val="0"/>
              </a:spcAft>
              <a:defRPr sz="3200">
                <a:solidFill>
                  <a:srgbClr val="959595"/>
                </a:solidFill>
                <a:latin typeface="Source Sans Pro Light" pitchFamily="34" charset="0"/>
              </a:defRPr>
            </a:lvl8pPr>
            <a:lvl9pPr marL="1828800" fontAlgn="base">
              <a:spcBef>
                <a:spcPct val="0"/>
              </a:spcBef>
              <a:spcAft>
                <a:spcPct val="0"/>
              </a:spcAft>
              <a:defRPr sz="3200">
                <a:solidFill>
                  <a:srgbClr val="959595"/>
                </a:solidFill>
                <a:latin typeface="Source Sans Pro Light" pitchFamily="34" charset="0"/>
              </a:defRPr>
            </a:lvl9pPr>
          </a:lstStyle>
          <a:p>
            <a:r>
              <a:rPr lang="en-US" sz="20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latin typeface="Arial Black" pitchFamily="34" charset="0"/>
              </a:rPr>
              <a:t>EXAMEN DE GRADO</a:t>
            </a:r>
          </a:p>
          <a:p>
            <a:r>
              <a:rPr lang="en-US" sz="12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rPr>
              <a:t>MAESTRÍA EN GESTIÓN INTEGRAL DE RIESGOS Y PROTECCIÓN CIVIL</a:t>
            </a:r>
          </a:p>
        </p:txBody>
      </p:sp>
      <p:sp>
        <p:nvSpPr>
          <p:cNvPr id="2" name="Rectángulo 1"/>
          <p:cNvSpPr/>
          <p:nvPr/>
        </p:nvSpPr>
        <p:spPr>
          <a:xfrm>
            <a:off x="179512" y="908720"/>
            <a:ext cx="8388424" cy="2723823"/>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MX" sz="2400" b="1" dirty="0">
                <a:solidFill>
                  <a:schemeClr val="accent3">
                    <a:lumMod val="50000"/>
                  </a:schemeClr>
                </a:solidFill>
                <a:latin typeface="Times New Roman" panose="02020603050405020304" pitchFamily="18" charset="0"/>
                <a:ea typeface="Calibri" panose="020F0502020204030204" pitchFamily="34" charset="0"/>
                <a:cs typeface="Arial" panose="020B0604020202020204" pitchFamily="34" charset="0"/>
              </a:rPr>
              <a:t>Variable independiente: </a:t>
            </a:r>
            <a:r>
              <a:rPr lang="es-MX" sz="2400" dirty="0">
                <a:solidFill>
                  <a:schemeClr val="accent3">
                    <a:lumMod val="50000"/>
                  </a:schemeClr>
                </a:solidFill>
                <a:latin typeface="Times New Roman" panose="02020603050405020304" pitchFamily="18" charset="0"/>
                <a:ea typeface="Calibri" panose="020F0502020204030204" pitchFamily="34" charset="0"/>
                <a:cs typeface="Arial" panose="020B0604020202020204" pitchFamily="34" charset="0"/>
              </a:rPr>
              <a:t>Desconocimiento y falta de Capacidades.</a:t>
            </a:r>
          </a:p>
          <a:p>
            <a:pPr marL="342900" lvl="0" indent="-342900" algn="just">
              <a:lnSpc>
                <a:spcPct val="150000"/>
              </a:lnSpc>
              <a:spcAft>
                <a:spcPts val="0"/>
              </a:spcAft>
              <a:buFont typeface="Symbol" panose="05050102010706020507" pitchFamily="18" charset="2"/>
              <a:buChar char=""/>
            </a:pPr>
            <a:r>
              <a:rPr lang="es-MX" sz="2400" b="1" dirty="0">
                <a:solidFill>
                  <a:schemeClr val="accent3">
                    <a:lumMod val="50000"/>
                  </a:schemeClr>
                </a:solidFill>
                <a:latin typeface="Times New Roman" panose="02020603050405020304" pitchFamily="18" charset="0"/>
                <a:ea typeface="Calibri" panose="020F0502020204030204" pitchFamily="34" charset="0"/>
                <a:cs typeface="Arial" panose="020B0604020202020204" pitchFamily="34" charset="0"/>
              </a:rPr>
              <a:t>Variable dependiente: </a:t>
            </a:r>
            <a:r>
              <a:rPr lang="es-MX" sz="2400" dirty="0">
                <a:solidFill>
                  <a:schemeClr val="accent3">
                    <a:lumMod val="50000"/>
                  </a:schemeClr>
                </a:solidFill>
                <a:latin typeface="Times New Roman" panose="02020603050405020304" pitchFamily="18" charset="0"/>
                <a:ea typeface="Calibri" panose="020F0502020204030204" pitchFamily="34" charset="0"/>
                <a:cs typeface="Arial" panose="020B0604020202020204" pitchFamily="34" charset="0"/>
              </a:rPr>
              <a:t>Generación de Actos y Condiciones Inseguras y de Incidentes  Accidentes.</a:t>
            </a:r>
          </a:p>
          <a:p>
            <a:pPr algn="just">
              <a:lnSpc>
                <a:spcPct val="150000"/>
              </a:lnSpc>
              <a:spcAft>
                <a:spcPts val="0"/>
              </a:spcAft>
            </a:pPr>
            <a:r>
              <a:rPr lang="es-MX" dirty="0">
                <a:solidFill>
                  <a:srgbClr val="000000"/>
                </a:solidFill>
                <a:highlight>
                  <a:srgbClr val="00FF00"/>
                </a:highlight>
                <a:latin typeface="Times New Roman" panose="02020603050405020304" pitchFamily="18" charset="0"/>
                <a:ea typeface="Times New Roman" panose="02020603050405020304" pitchFamily="18" charset="0"/>
                <a:cs typeface="Arial" panose="020B0604020202020204" pitchFamily="34" charset="0"/>
              </a:rPr>
              <a:t> </a:t>
            </a:r>
            <a:endParaRPr lang="es-MX" sz="12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Imagen 3"/>
          <p:cNvPicPr>
            <a:picLocks noChangeAspect="1"/>
          </p:cNvPicPr>
          <p:nvPr/>
        </p:nvPicPr>
        <p:blipFill>
          <a:blip r:embed="rId2"/>
          <a:stretch>
            <a:fillRect/>
          </a:stretch>
        </p:blipFill>
        <p:spPr>
          <a:xfrm>
            <a:off x="467544" y="3980656"/>
            <a:ext cx="2143125" cy="2143125"/>
          </a:xfrm>
          <a:prstGeom prst="rect">
            <a:avLst/>
          </a:prstGeom>
        </p:spPr>
      </p:pic>
      <p:pic>
        <p:nvPicPr>
          <p:cNvPr id="5" name="Imagen 4"/>
          <p:cNvPicPr>
            <a:picLocks noChangeAspect="1"/>
          </p:cNvPicPr>
          <p:nvPr/>
        </p:nvPicPr>
        <p:blipFill>
          <a:blip r:embed="rId3"/>
          <a:stretch>
            <a:fillRect/>
          </a:stretch>
        </p:blipFill>
        <p:spPr>
          <a:xfrm>
            <a:off x="3324225" y="4133055"/>
            <a:ext cx="2495550" cy="1838325"/>
          </a:xfrm>
          <a:prstGeom prst="rect">
            <a:avLst/>
          </a:prstGeom>
        </p:spPr>
      </p:pic>
      <p:pic>
        <p:nvPicPr>
          <p:cNvPr id="6" name="Imagen 5"/>
          <p:cNvPicPr>
            <a:picLocks noChangeAspect="1"/>
          </p:cNvPicPr>
          <p:nvPr/>
        </p:nvPicPr>
        <p:blipFill rotWithShape="1">
          <a:blip r:embed="rId4"/>
          <a:srcRect l="83075" t="37400" b="34251"/>
          <a:stretch/>
        </p:blipFill>
        <p:spPr>
          <a:xfrm>
            <a:off x="6637588" y="3862669"/>
            <a:ext cx="2322637" cy="2379095"/>
          </a:xfrm>
          <a:prstGeom prst="rect">
            <a:avLst/>
          </a:prstGeom>
        </p:spPr>
      </p:pic>
      <p:sp>
        <p:nvSpPr>
          <p:cNvPr id="7" name="Flecha derecha 6"/>
          <p:cNvSpPr/>
          <p:nvPr/>
        </p:nvSpPr>
        <p:spPr>
          <a:xfrm>
            <a:off x="2051720" y="6420304"/>
            <a:ext cx="5625182" cy="30932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5" name="Title 13"/>
          <p:cNvSpPr txBox="1"/>
          <p:nvPr/>
        </p:nvSpPr>
        <p:spPr>
          <a:xfrm>
            <a:off x="4283968" y="0"/>
            <a:ext cx="4707241" cy="769441"/>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es-VE"/>
            </a:defPPr>
            <a:lvl1pPr algn="r" fontAlgn="base">
              <a:spcBef>
                <a:spcPct val="0"/>
              </a:spcBef>
              <a:spcAft>
                <a:spcPct val="0"/>
              </a:spcAft>
              <a:defRPr sz="2800">
                <a:solidFill>
                  <a:srgbClr val="02801A"/>
                </a:solidFill>
                <a:latin typeface="Arial" pitchFamily="34" charset="0"/>
                <a:ea typeface="+mj-ea"/>
                <a:cs typeface="Arial" pitchFamily="34" charset="0"/>
              </a:defRPr>
            </a:lvl1pPr>
            <a:lvl2pPr fontAlgn="base">
              <a:spcBef>
                <a:spcPct val="0"/>
              </a:spcBef>
              <a:spcAft>
                <a:spcPct val="0"/>
              </a:spcAft>
              <a:defRPr sz="3200">
                <a:solidFill>
                  <a:srgbClr val="959595"/>
                </a:solidFill>
                <a:latin typeface="Source Sans Pro Light" pitchFamily="34" charset="0"/>
              </a:defRPr>
            </a:lvl2pPr>
            <a:lvl3pPr fontAlgn="base">
              <a:spcBef>
                <a:spcPct val="0"/>
              </a:spcBef>
              <a:spcAft>
                <a:spcPct val="0"/>
              </a:spcAft>
              <a:defRPr sz="3200">
                <a:solidFill>
                  <a:srgbClr val="959595"/>
                </a:solidFill>
                <a:latin typeface="Source Sans Pro Light" pitchFamily="34" charset="0"/>
              </a:defRPr>
            </a:lvl3pPr>
            <a:lvl4pPr fontAlgn="base">
              <a:spcBef>
                <a:spcPct val="0"/>
              </a:spcBef>
              <a:spcAft>
                <a:spcPct val="0"/>
              </a:spcAft>
              <a:defRPr sz="3200">
                <a:solidFill>
                  <a:srgbClr val="959595"/>
                </a:solidFill>
                <a:latin typeface="Source Sans Pro Light" pitchFamily="34" charset="0"/>
              </a:defRPr>
            </a:lvl4pPr>
            <a:lvl5pPr fontAlgn="base">
              <a:spcBef>
                <a:spcPct val="0"/>
              </a:spcBef>
              <a:spcAft>
                <a:spcPct val="0"/>
              </a:spcAft>
              <a:defRPr sz="3200">
                <a:solidFill>
                  <a:srgbClr val="959595"/>
                </a:solidFill>
                <a:latin typeface="Source Sans Pro Light" pitchFamily="34" charset="0"/>
              </a:defRPr>
            </a:lvl5pPr>
            <a:lvl6pPr marL="457200" fontAlgn="base">
              <a:spcBef>
                <a:spcPct val="0"/>
              </a:spcBef>
              <a:spcAft>
                <a:spcPct val="0"/>
              </a:spcAft>
              <a:defRPr sz="3200">
                <a:solidFill>
                  <a:srgbClr val="959595"/>
                </a:solidFill>
                <a:latin typeface="Source Sans Pro Light" pitchFamily="34" charset="0"/>
              </a:defRPr>
            </a:lvl6pPr>
            <a:lvl7pPr marL="914400" fontAlgn="base">
              <a:spcBef>
                <a:spcPct val="0"/>
              </a:spcBef>
              <a:spcAft>
                <a:spcPct val="0"/>
              </a:spcAft>
              <a:defRPr sz="3200">
                <a:solidFill>
                  <a:srgbClr val="959595"/>
                </a:solidFill>
                <a:latin typeface="Source Sans Pro Light" pitchFamily="34" charset="0"/>
              </a:defRPr>
            </a:lvl7pPr>
            <a:lvl8pPr marL="1371600" fontAlgn="base">
              <a:spcBef>
                <a:spcPct val="0"/>
              </a:spcBef>
              <a:spcAft>
                <a:spcPct val="0"/>
              </a:spcAft>
              <a:defRPr sz="3200">
                <a:solidFill>
                  <a:srgbClr val="959595"/>
                </a:solidFill>
                <a:latin typeface="Source Sans Pro Light" pitchFamily="34" charset="0"/>
              </a:defRPr>
            </a:lvl8pPr>
            <a:lvl9pPr marL="1828800" fontAlgn="base">
              <a:spcBef>
                <a:spcPct val="0"/>
              </a:spcBef>
              <a:spcAft>
                <a:spcPct val="0"/>
              </a:spcAft>
              <a:defRPr sz="3200">
                <a:solidFill>
                  <a:srgbClr val="959595"/>
                </a:solidFill>
                <a:latin typeface="Source Sans Pro Light" pitchFamily="34" charset="0"/>
              </a:defRPr>
            </a:lvl9pPr>
          </a:lstStyle>
          <a:p>
            <a:r>
              <a:rPr lang="en-US" sz="20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latin typeface="Arial Black" pitchFamily="34" charset="0"/>
              </a:rPr>
              <a:t>EXAMEN DE GRADO</a:t>
            </a:r>
          </a:p>
          <a:p>
            <a:r>
              <a:rPr lang="en-US" sz="12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rPr>
              <a:t>MAESTRÍA EN GESTIÓN INTEGRAL DE RIESGOS Y PROTECCIÓN CIVIL</a:t>
            </a:r>
          </a:p>
        </p:txBody>
      </p:sp>
      <p:sp>
        <p:nvSpPr>
          <p:cNvPr id="1048657" name="CuadroTexto 3"/>
          <p:cNvSpPr txBox="1"/>
          <p:nvPr/>
        </p:nvSpPr>
        <p:spPr>
          <a:xfrm>
            <a:off x="477603" y="117193"/>
            <a:ext cx="2096792" cy="461665"/>
          </a:xfrm>
          <a:prstGeom prst="rect">
            <a:avLst/>
          </a:prstGeom>
          <a:noFill/>
        </p:spPr>
        <p:txBody>
          <a:bodyPr wrap="none" rtlCol="0">
            <a:spAutoFit/>
          </a:bodyPr>
          <a:lstStyle/>
          <a:p>
            <a:r>
              <a:rPr lang="es-ES_tradnl" sz="2400" b="1" dirty="0" smtClean="0"/>
              <a:t>Estado del arte</a:t>
            </a:r>
            <a:endParaRPr lang="es-ES_tradnl" sz="2400" b="1" dirty="0"/>
          </a:p>
        </p:txBody>
      </p:sp>
      <p:pic>
        <p:nvPicPr>
          <p:cNvPr id="2" name="Imagen 1"/>
          <p:cNvPicPr>
            <a:picLocks noChangeAspect="1"/>
          </p:cNvPicPr>
          <p:nvPr/>
        </p:nvPicPr>
        <p:blipFill>
          <a:blip r:embed="rId2"/>
          <a:stretch>
            <a:fillRect/>
          </a:stretch>
        </p:blipFill>
        <p:spPr>
          <a:xfrm>
            <a:off x="252609" y="1340768"/>
            <a:ext cx="8638781" cy="4608975"/>
          </a:xfrm>
          <a:prstGeom prst="rect">
            <a:avLst/>
          </a:prstGeom>
        </p:spPr>
      </p:pic>
      <p:pic>
        <p:nvPicPr>
          <p:cNvPr id="3" name="Imagen 2"/>
          <p:cNvPicPr>
            <a:picLocks noChangeAspect="1"/>
          </p:cNvPicPr>
          <p:nvPr/>
        </p:nvPicPr>
        <p:blipFill>
          <a:blip r:embed="rId3"/>
          <a:stretch>
            <a:fillRect/>
          </a:stretch>
        </p:blipFill>
        <p:spPr>
          <a:xfrm>
            <a:off x="2051720" y="1628800"/>
            <a:ext cx="1125998" cy="823937"/>
          </a:xfrm>
          <a:prstGeom prst="rect">
            <a:avLst/>
          </a:prstGeom>
        </p:spPr>
      </p:pic>
      <p:pic>
        <p:nvPicPr>
          <p:cNvPr id="4" name="Imagen 3"/>
          <p:cNvPicPr>
            <a:picLocks noChangeAspect="1"/>
          </p:cNvPicPr>
          <p:nvPr/>
        </p:nvPicPr>
        <p:blipFill>
          <a:blip r:embed="rId4"/>
          <a:stretch>
            <a:fillRect/>
          </a:stretch>
        </p:blipFill>
        <p:spPr>
          <a:xfrm rot="10800000" flipH="1">
            <a:off x="526512" y="1628800"/>
            <a:ext cx="1341272" cy="9007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5" name="10 Forma libre"/>
          <p:cNvSpPr/>
          <p:nvPr/>
        </p:nvSpPr>
        <p:spPr>
          <a:xfrm rot="5400000">
            <a:off x="3975152" y="-3961523"/>
            <a:ext cx="1202473" cy="9135224"/>
          </a:xfrm>
          <a:custGeom>
            <a:avLst/>
            <a:gdLst>
              <a:gd name="connsiteX0" fmla="*/ 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0 w 4248150"/>
              <a:gd name="connsiteY5" fmla="*/ 0 h 6858000"/>
              <a:gd name="connsiteX0" fmla="*/ 1238250 w 4248150"/>
              <a:gd name="connsiteY0" fmla="*/ 857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38250 w 4248150"/>
              <a:gd name="connsiteY5" fmla="*/ 85725 h 6858000"/>
              <a:gd name="connsiteX0" fmla="*/ 89535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0 h 6858000"/>
              <a:gd name="connsiteX0" fmla="*/ 1276350 w 4248150"/>
              <a:gd name="connsiteY0" fmla="*/ 26670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76350 w 4248150"/>
              <a:gd name="connsiteY5" fmla="*/ 266700 h 6858000"/>
              <a:gd name="connsiteX0" fmla="*/ 1000125 w 4248150"/>
              <a:gd name="connsiteY0" fmla="*/ 17145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000125 w 4248150"/>
              <a:gd name="connsiteY5" fmla="*/ 171450 h 6858000"/>
              <a:gd name="connsiteX0" fmla="*/ 895350 w 4248150"/>
              <a:gd name="connsiteY0" fmla="*/ 95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9525 h 68580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114300 w 3352800"/>
              <a:gd name="connsiteY4" fmla="*/ 6896100 h 6896100"/>
              <a:gd name="connsiteX5" fmla="*/ 0 w 3352800"/>
              <a:gd name="connsiteY5" fmla="*/ 9525 h 68961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9525 w 3352800"/>
              <a:gd name="connsiteY4" fmla="*/ 6896100 h 6896100"/>
              <a:gd name="connsiteX5" fmla="*/ 0 w 3352800"/>
              <a:gd name="connsiteY5" fmla="*/ 9525 h 6896100"/>
              <a:gd name="connsiteX0" fmla="*/ 0 w 3371849"/>
              <a:gd name="connsiteY0" fmla="*/ 9525 h 6896100"/>
              <a:gd name="connsiteX1" fmla="*/ 1952625 w 3371849"/>
              <a:gd name="connsiteY1" fmla="*/ 0 h 6896100"/>
              <a:gd name="connsiteX2" fmla="*/ 3371849 w 3371849"/>
              <a:gd name="connsiteY2" fmla="*/ 2143125 h 6896100"/>
              <a:gd name="connsiteX3" fmla="*/ 1924050 w 3371849"/>
              <a:gd name="connsiteY3" fmla="*/ 6858000 h 6896100"/>
              <a:gd name="connsiteX4" fmla="*/ 9525 w 3371849"/>
              <a:gd name="connsiteY4" fmla="*/ 6896100 h 6896100"/>
              <a:gd name="connsiteX5" fmla="*/ 0 w 3371849"/>
              <a:gd name="connsiteY5" fmla="*/ 9525 h 6896100"/>
              <a:gd name="connsiteX0" fmla="*/ 0 w 3400423"/>
              <a:gd name="connsiteY0" fmla="*/ 9525 h 6896100"/>
              <a:gd name="connsiteX1" fmla="*/ 1952625 w 3400423"/>
              <a:gd name="connsiteY1" fmla="*/ 0 h 6896100"/>
              <a:gd name="connsiteX2" fmla="*/ 3400423 w 3400423"/>
              <a:gd name="connsiteY2" fmla="*/ 2371725 h 6896100"/>
              <a:gd name="connsiteX3" fmla="*/ 1924050 w 3400423"/>
              <a:gd name="connsiteY3" fmla="*/ 6858000 h 6896100"/>
              <a:gd name="connsiteX4" fmla="*/ 9525 w 3400423"/>
              <a:gd name="connsiteY4" fmla="*/ 6896100 h 6896100"/>
              <a:gd name="connsiteX5" fmla="*/ 0 w 3400423"/>
              <a:gd name="connsiteY5" fmla="*/ 9525 h 6896100"/>
              <a:gd name="connsiteX0" fmla="*/ 0 w 3054433"/>
              <a:gd name="connsiteY0" fmla="*/ 9525 h 6896100"/>
              <a:gd name="connsiteX1" fmla="*/ 1952625 w 3054433"/>
              <a:gd name="connsiteY1" fmla="*/ 0 h 6896100"/>
              <a:gd name="connsiteX2" fmla="*/ 3054433 w 3054433"/>
              <a:gd name="connsiteY2" fmla="*/ 1753887 h 6896100"/>
              <a:gd name="connsiteX3" fmla="*/ 1924050 w 3054433"/>
              <a:gd name="connsiteY3" fmla="*/ 6858000 h 6896100"/>
              <a:gd name="connsiteX4" fmla="*/ 9525 w 3054433"/>
              <a:gd name="connsiteY4" fmla="*/ 6896100 h 6896100"/>
              <a:gd name="connsiteX5" fmla="*/ 0 w 3054433"/>
              <a:gd name="connsiteY5" fmla="*/ 9525 h 689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4433" h="6896100">
                <a:moveTo>
                  <a:pt x="0" y="9525"/>
                </a:moveTo>
                <a:lnTo>
                  <a:pt x="1952625" y="0"/>
                </a:lnTo>
                <a:lnTo>
                  <a:pt x="3054433" y="1753887"/>
                </a:lnTo>
                <a:lnTo>
                  <a:pt x="1924050" y="6858000"/>
                </a:lnTo>
                <a:lnTo>
                  <a:pt x="9525" y="6896100"/>
                </a:lnTo>
                <a:lnTo>
                  <a:pt x="0" y="9525"/>
                </a:lnTo>
                <a:close/>
              </a:path>
            </a:pathLst>
          </a:custGeom>
          <a:gradFill flip="none" rotWithShape="1">
            <a:gsLst>
              <a:gs pos="44000">
                <a:schemeClr val="bg1">
                  <a:lumMod val="95000"/>
                  <a:alpha val="40000"/>
                </a:schemeClr>
              </a:gs>
              <a:gs pos="75000">
                <a:schemeClr val="bg1">
                  <a:lumMod val="85000"/>
                </a:schemeClr>
              </a:gs>
              <a:gs pos="92000">
                <a:schemeClr val="bg1">
                  <a:shade val="100000"/>
                  <a:satMod val="115000"/>
                </a:schemeClr>
              </a:gs>
            </a:gsLst>
            <a:path path="circle">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1003">
            <a:schemeClr val="lt1"/>
          </a:fillRef>
          <a:effectRef idx="1">
            <a:schemeClr val="accent3"/>
          </a:effectRef>
          <a:fontRef idx="minor">
            <a:schemeClr val="dk1"/>
          </a:fontRef>
        </p:style>
        <p:txBody>
          <a:bodyPr anchor="ctr"/>
          <a:lstStyle/>
          <a:p>
            <a:pPr algn="ctr"/>
            <a:endParaRPr lang="es-MX">
              <a:solidFill>
                <a:schemeClr val="lt1"/>
              </a:solidFill>
            </a:endParaRPr>
          </a:p>
        </p:txBody>
      </p:sp>
      <p:sp>
        <p:nvSpPr>
          <p:cNvPr id="1048666" name="Title 13"/>
          <p:cNvSpPr txBox="1"/>
          <p:nvPr/>
        </p:nvSpPr>
        <p:spPr>
          <a:xfrm>
            <a:off x="4283968" y="0"/>
            <a:ext cx="4707241" cy="769441"/>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es-VE"/>
            </a:defPPr>
            <a:lvl1pPr algn="r" fontAlgn="base">
              <a:spcBef>
                <a:spcPct val="0"/>
              </a:spcBef>
              <a:spcAft>
                <a:spcPct val="0"/>
              </a:spcAft>
              <a:defRPr sz="2800">
                <a:solidFill>
                  <a:srgbClr val="02801A"/>
                </a:solidFill>
                <a:latin typeface="Arial" pitchFamily="34" charset="0"/>
                <a:ea typeface="+mj-ea"/>
                <a:cs typeface="Arial" pitchFamily="34" charset="0"/>
              </a:defRPr>
            </a:lvl1pPr>
            <a:lvl2pPr fontAlgn="base">
              <a:spcBef>
                <a:spcPct val="0"/>
              </a:spcBef>
              <a:spcAft>
                <a:spcPct val="0"/>
              </a:spcAft>
              <a:defRPr sz="3200">
                <a:solidFill>
                  <a:srgbClr val="959595"/>
                </a:solidFill>
                <a:latin typeface="Source Sans Pro Light" pitchFamily="34" charset="0"/>
              </a:defRPr>
            </a:lvl2pPr>
            <a:lvl3pPr fontAlgn="base">
              <a:spcBef>
                <a:spcPct val="0"/>
              </a:spcBef>
              <a:spcAft>
                <a:spcPct val="0"/>
              </a:spcAft>
              <a:defRPr sz="3200">
                <a:solidFill>
                  <a:srgbClr val="959595"/>
                </a:solidFill>
                <a:latin typeface="Source Sans Pro Light" pitchFamily="34" charset="0"/>
              </a:defRPr>
            </a:lvl3pPr>
            <a:lvl4pPr fontAlgn="base">
              <a:spcBef>
                <a:spcPct val="0"/>
              </a:spcBef>
              <a:spcAft>
                <a:spcPct val="0"/>
              </a:spcAft>
              <a:defRPr sz="3200">
                <a:solidFill>
                  <a:srgbClr val="959595"/>
                </a:solidFill>
                <a:latin typeface="Source Sans Pro Light" pitchFamily="34" charset="0"/>
              </a:defRPr>
            </a:lvl4pPr>
            <a:lvl5pPr fontAlgn="base">
              <a:spcBef>
                <a:spcPct val="0"/>
              </a:spcBef>
              <a:spcAft>
                <a:spcPct val="0"/>
              </a:spcAft>
              <a:defRPr sz="3200">
                <a:solidFill>
                  <a:srgbClr val="959595"/>
                </a:solidFill>
                <a:latin typeface="Source Sans Pro Light" pitchFamily="34" charset="0"/>
              </a:defRPr>
            </a:lvl5pPr>
            <a:lvl6pPr marL="457200" fontAlgn="base">
              <a:spcBef>
                <a:spcPct val="0"/>
              </a:spcBef>
              <a:spcAft>
                <a:spcPct val="0"/>
              </a:spcAft>
              <a:defRPr sz="3200">
                <a:solidFill>
                  <a:srgbClr val="959595"/>
                </a:solidFill>
                <a:latin typeface="Source Sans Pro Light" pitchFamily="34" charset="0"/>
              </a:defRPr>
            </a:lvl6pPr>
            <a:lvl7pPr marL="914400" fontAlgn="base">
              <a:spcBef>
                <a:spcPct val="0"/>
              </a:spcBef>
              <a:spcAft>
                <a:spcPct val="0"/>
              </a:spcAft>
              <a:defRPr sz="3200">
                <a:solidFill>
                  <a:srgbClr val="959595"/>
                </a:solidFill>
                <a:latin typeface="Source Sans Pro Light" pitchFamily="34" charset="0"/>
              </a:defRPr>
            </a:lvl7pPr>
            <a:lvl8pPr marL="1371600" fontAlgn="base">
              <a:spcBef>
                <a:spcPct val="0"/>
              </a:spcBef>
              <a:spcAft>
                <a:spcPct val="0"/>
              </a:spcAft>
              <a:defRPr sz="3200">
                <a:solidFill>
                  <a:srgbClr val="959595"/>
                </a:solidFill>
                <a:latin typeface="Source Sans Pro Light" pitchFamily="34" charset="0"/>
              </a:defRPr>
            </a:lvl8pPr>
            <a:lvl9pPr marL="1828800" fontAlgn="base">
              <a:spcBef>
                <a:spcPct val="0"/>
              </a:spcBef>
              <a:spcAft>
                <a:spcPct val="0"/>
              </a:spcAft>
              <a:defRPr sz="3200">
                <a:solidFill>
                  <a:srgbClr val="959595"/>
                </a:solidFill>
                <a:latin typeface="Source Sans Pro Light" pitchFamily="34" charset="0"/>
              </a:defRPr>
            </a:lvl9pPr>
          </a:lstStyle>
          <a:p>
            <a:r>
              <a:rPr lang="en-US" sz="20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latin typeface="Arial Black" pitchFamily="34" charset="0"/>
              </a:rPr>
              <a:t>EXAMEN DE GRADO</a:t>
            </a:r>
          </a:p>
          <a:p>
            <a:r>
              <a:rPr lang="en-US" sz="12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rPr>
              <a:t>MAESTRÍA EN GESTIÓN INTEGRAL DE RIESGOS Y PROTECCIÓN CIVIL</a:t>
            </a:r>
          </a:p>
        </p:txBody>
      </p:sp>
      <p:sp>
        <p:nvSpPr>
          <p:cNvPr id="1048668" name="CuadroTexto 2"/>
          <p:cNvSpPr txBox="1"/>
          <p:nvPr/>
        </p:nvSpPr>
        <p:spPr>
          <a:xfrm>
            <a:off x="683568" y="200054"/>
            <a:ext cx="1613583" cy="369332"/>
          </a:xfrm>
          <a:prstGeom prst="rect">
            <a:avLst/>
          </a:prstGeom>
          <a:noFill/>
        </p:spPr>
        <p:txBody>
          <a:bodyPr wrap="none" rtlCol="0">
            <a:spAutoFit/>
          </a:bodyPr>
          <a:lstStyle/>
          <a:p>
            <a:r>
              <a:rPr lang="es-ES_tradnl" b="1"/>
              <a:t>Estado del arte</a:t>
            </a:r>
            <a:endParaRPr lang="es-ES_tradnl" b="1" dirty="0"/>
          </a:p>
        </p:txBody>
      </p:sp>
      <p:pic>
        <p:nvPicPr>
          <p:cNvPr id="2097159" name="Imagen 3"/>
          <p:cNvPicPr>
            <a:picLocks noChangeAspect="1"/>
          </p:cNvPicPr>
          <p:nvPr/>
        </p:nvPicPr>
        <p:blipFill>
          <a:blip r:embed="rId2"/>
          <a:stretch>
            <a:fillRect/>
          </a:stretch>
        </p:blipFill>
        <p:spPr>
          <a:xfrm>
            <a:off x="38822" y="326950"/>
            <a:ext cx="4516658" cy="2989960"/>
          </a:xfrm>
          <a:prstGeom prst="rect">
            <a:avLst/>
          </a:prstGeom>
        </p:spPr>
      </p:pic>
      <p:pic>
        <p:nvPicPr>
          <p:cNvPr id="2" name="Imagen 1"/>
          <p:cNvPicPr>
            <a:picLocks noChangeAspect="1"/>
          </p:cNvPicPr>
          <p:nvPr/>
        </p:nvPicPr>
        <p:blipFill>
          <a:blip r:embed="rId3"/>
          <a:stretch>
            <a:fillRect/>
          </a:stretch>
        </p:blipFill>
        <p:spPr>
          <a:xfrm>
            <a:off x="4683449" y="746295"/>
            <a:ext cx="3908278" cy="4751863"/>
          </a:xfrm>
          <a:prstGeom prst="rect">
            <a:avLst/>
          </a:prstGeom>
        </p:spPr>
      </p:pic>
      <p:pic>
        <p:nvPicPr>
          <p:cNvPr id="3" name="Imagen 2"/>
          <p:cNvPicPr>
            <a:picLocks noChangeAspect="1"/>
          </p:cNvPicPr>
          <p:nvPr/>
        </p:nvPicPr>
        <p:blipFill>
          <a:blip r:embed="rId4"/>
          <a:stretch>
            <a:fillRect/>
          </a:stretch>
        </p:blipFill>
        <p:spPr>
          <a:xfrm>
            <a:off x="1539767" y="3639008"/>
            <a:ext cx="2765610" cy="3158941"/>
          </a:xfrm>
          <a:prstGeom prst="rect">
            <a:avLst/>
          </a:prstGeom>
        </p:spPr>
      </p:pic>
      <p:pic>
        <p:nvPicPr>
          <p:cNvPr id="4" name="Imagen 3"/>
          <p:cNvPicPr>
            <a:picLocks noChangeAspect="1"/>
          </p:cNvPicPr>
          <p:nvPr/>
        </p:nvPicPr>
        <p:blipFill>
          <a:blip r:embed="rId5"/>
          <a:stretch>
            <a:fillRect/>
          </a:stretch>
        </p:blipFill>
        <p:spPr>
          <a:xfrm>
            <a:off x="5353051" y="5648325"/>
            <a:ext cx="3790950" cy="12096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5" name="10 Forma libre"/>
          <p:cNvSpPr/>
          <p:nvPr/>
        </p:nvSpPr>
        <p:spPr>
          <a:xfrm rot="5400000">
            <a:off x="3975152" y="-3961523"/>
            <a:ext cx="1202473" cy="9135224"/>
          </a:xfrm>
          <a:custGeom>
            <a:avLst/>
            <a:gdLst>
              <a:gd name="connsiteX0" fmla="*/ 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0 w 4248150"/>
              <a:gd name="connsiteY5" fmla="*/ 0 h 6858000"/>
              <a:gd name="connsiteX0" fmla="*/ 1238250 w 4248150"/>
              <a:gd name="connsiteY0" fmla="*/ 857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38250 w 4248150"/>
              <a:gd name="connsiteY5" fmla="*/ 85725 h 6858000"/>
              <a:gd name="connsiteX0" fmla="*/ 89535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0 h 6858000"/>
              <a:gd name="connsiteX0" fmla="*/ 1276350 w 4248150"/>
              <a:gd name="connsiteY0" fmla="*/ 26670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76350 w 4248150"/>
              <a:gd name="connsiteY5" fmla="*/ 266700 h 6858000"/>
              <a:gd name="connsiteX0" fmla="*/ 1000125 w 4248150"/>
              <a:gd name="connsiteY0" fmla="*/ 17145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000125 w 4248150"/>
              <a:gd name="connsiteY5" fmla="*/ 171450 h 6858000"/>
              <a:gd name="connsiteX0" fmla="*/ 895350 w 4248150"/>
              <a:gd name="connsiteY0" fmla="*/ 95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9525 h 68580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114300 w 3352800"/>
              <a:gd name="connsiteY4" fmla="*/ 6896100 h 6896100"/>
              <a:gd name="connsiteX5" fmla="*/ 0 w 3352800"/>
              <a:gd name="connsiteY5" fmla="*/ 9525 h 68961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9525 w 3352800"/>
              <a:gd name="connsiteY4" fmla="*/ 6896100 h 6896100"/>
              <a:gd name="connsiteX5" fmla="*/ 0 w 3352800"/>
              <a:gd name="connsiteY5" fmla="*/ 9525 h 6896100"/>
              <a:gd name="connsiteX0" fmla="*/ 0 w 3371849"/>
              <a:gd name="connsiteY0" fmla="*/ 9525 h 6896100"/>
              <a:gd name="connsiteX1" fmla="*/ 1952625 w 3371849"/>
              <a:gd name="connsiteY1" fmla="*/ 0 h 6896100"/>
              <a:gd name="connsiteX2" fmla="*/ 3371849 w 3371849"/>
              <a:gd name="connsiteY2" fmla="*/ 2143125 h 6896100"/>
              <a:gd name="connsiteX3" fmla="*/ 1924050 w 3371849"/>
              <a:gd name="connsiteY3" fmla="*/ 6858000 h 6896100"/>
              <a:gd name="connsiteX4" fmla="*/ 9525 w 3371849"/>
              <a:gd name="connsiteY4" fmla="*/ 6896100 h 6896100"/>
              <a:gd name="connsiteX5" fmla="*/ 0 w 3371849"/>
              <a:gd name="connsiteY5" fmla="*/ 9525 h 6896100"/>
              <a:gd name="connsiteX0" fmla="*/ 0 w 3400423"/>
              <a:gd name="connsiteY0" fmla="*/ 9525 h 6896100"/>
              <a:gd name="connsiteX1" fmla="*/ 1952625 w 3400423"/>
              <a:gd name="connsiteY1" fmla="*/ 0 h 6896100"/>
              <a:gd name="connsiteX2" fmla="*/ 3400423 w 3400423"/>
              <a:gd name="connsiteY2" fmla="*/ 2371725 h 6896100"/>
              <a:gd name="connsiteX3" fmla="*/ 1924050 w 3400423"/>
              <a:gd name="connsiteY3" fmla="*/ 6858000 h 6896100"/>
              <a:gd name="connsiteX4" fmla="*/ 9525 w 3400423"/>
              <a:gd name="connsiteY4" fmla="*/ 6896100 h 6896100"/>
              <a:gd name="connsiteX5" fmla="*/ 0 w 3400423"/>
              <a:gd name="connsiteY5" fmla="*/ 9525 h 6896100"/>
              <a:gd name="connsiteX0" fmla="*/ 0 w 3054433"/>
              <a:gd name="connsiteY0" fmla="*/ 9525 h 6896100"/>
              <a:gd name="connsiteX1" fmla="*/ 1952625 w 3054433"/>
              <a:gd name="connsiteY1" fmla="*/ 0 h 6896100"/>
              <a:gd name="connsiteX2" fmla="*/ 3054433 w 3054433"/>
              <a:gd name="connsiteY2" fmla="*/ 1753887 h 6896100"/>
              <a:gd name="connsiteX3" fmla="*/ 1924050 w 3054433"/>
              <a:gd name="connsiteY3" fmla="*/ 6858000 h 6896100"/>
              <a:gd name="connsiteX4" fmla="*/ 9525 w 3054433"/>
              <a:gd name="connsiteY4" fmla="*/ 6896100 h 6896100"/>
              <a:gd name="connsiteX5" fmla="*/ 0 w 3054433"/>
              <a:gd name="connsiteY5" fmla="*/ 9525 h 689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4433" h="6896100">
                <a:moveTo>
                  <a:pt x="0" y="9525"/>
                </a:moveTo>
                <a:lnTo>
                  <a:pt x="1952625" y="0"/>
                </a:lnTo>
                <a:lnTo>
                  <a:pt x="3054433" y="1753887"/>
                </a:lnTo>
                <a:lnTo>
                  <a:pt x="1924050" y="6858000"/>
                </a:lnTo>
                <a:lnTo>
                  <a:pt x="9525" y="6896100"/>
                </a:lnTo>
                <a:lnTo>
                  <a:pt x="0" y="9525"/>
                </a:lnTo>
                <a:close/>
              </a:path>
            </a:pathLst>
          </a:custGeom>
          <a:gradFill flip="none" rotWithShape="1">
            <a:gsLst>
              <a:gs pos="44000">
                <a:schemeClr val="bg1">
                  <a:lumMod val="95000"/>
                  <a:alpha val="40000"/>
                </a:schemeClr>
              </a:gs>
              <a:gs pos="75000">
                <a:schemeClr val="bg1">
                  <a:lumMod val="85000"/>
                </a:schemeClr>
              </a:gs>
              <a:gs pos="92000">
                <a:schemeClr val="bg1">
                  <a:shade val="100000"/>
                  <a:satMod val="115000"/>
                </a:schemeClr>
              </a:gs>
            </a:gsLst>
            <a:path path="circle">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1003">
            <a:schemeClr val="lt1"/>
          </a:fillRef>
          <a:effectRef idx="1">
            <a:schemeClr val="accent3"/>
          </a:effectRef>
          <a:fontRef idx="minor">
            <a:schemeClr val="dk1"/>
          </a:fontRef>
        </p:style>
        <p:txBody>
          <a:bodyPr anchor="ctr"/>
          <a:lstStyle/>
          <a:p>
            <a:pPr algn="ctr"/>
            <a:endParaRPr lang="es-MX">
              <a:solidFill>
                <a:schemeClr val="lt1"/>
              </a:solidFill>
            </a:endParaRPr>
          </a:p>
        </p:txBody>
      </p:sp>
      <p:sp>
        <p:nvSpPr>
          <p:cNvPr id="1048676" name="Title 13"/>
          <p:cNvSpPr txBox="1"/>
          <p:nvPr/>
        </p:nvSpPr>
        <p:spPr>
          <a:xfrm>
            <a:off x="4283968" y="0"/>
            <a:ext cx="4707241" cy="769441"/>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es-VE"/>
            </a:defPPr>
            <a:lvl1pPr algn="r" fontAlgn="base">
              <a:spcBef>
                <a:spcPct val="0"/>
              </a:spcBef>
              <a:spcAft>
                <a:spcPct val="0"/>
              </a:spcAft>
              <a:defRPr sz="2800">
                <a:solidFill>
                  <a:srgbClr val="02801A"/>
                </a:solidFill>
                <a:latin typeface="Arial" pitchFamily="34" charset="0"/>
                <a:ea typeface="+mj-ea"/>
                <a:cs typeface="Arial" pitchFamily="34" charset="0"/>
              </a:defRPr>
            </a:lvl1pPr>
            <a:lvl2pPr fontAlgn="base">
              <a:spcBef>
                <a:spcPct val="0"/>
              </a:spcBef>
              <a:spcAft>
                <a:spcPct val="0"/>
              </a:spcAft>
              <a:defRPr sz="3200">
                <a:solidFill>
                  <a:srgbClr val="959595"/>
                </a:solidFill>
                <a:latin typeface="Source Sans Pro Light" pitchFamily="34" charset="0"/>
              </a:defRPr>
            </a:lvl2pPr>
            <a:lvl3pPr fontAlgn="base">
              <a:spcBef>
                <a:spcPct val="0"/>
              </a:spcBef>
              <a:spcAft>
                <a:spcPct val="0"/>
              </a:spcAft>
              <a:defRPr sz="3200">
                <a:solidFill>
                  <a:srgbClr val="959595"/>
                </a:solidFill>
                <a:latin typeface="Source Sans Pro Light" pitchFamily="34" charset="0"/>
              </a:defRPr>
            </a:lvl3pPr>
            <a:lvl4pPr fontAlgn="base">
              <a:spcBef>
                <a:spcPct val="0"/>
              </a:spcBef>
              <a:spcAft>
                <a:spcPct val="0"/>
              </a:spcAft>
              <a:defRPr sz="3200">
                <a:solidFill>
                  <a:srgbClr val="959595"/>
                </a:solidFill>
                <a:latin typeface="Source Sans Pro Light" pitchFamily="34" charset="0"/>
              </a:defRPr>
            </a:lvl4pPr>
            <a:lvl5pPr fontAlgn="base">
              <a:spcBef>
                <a:spcPct val="0"/>
              </a:spcBef>
              <a:spcAft>
                <a:spcPct val="0"/>
              </a:spcAft>
              <a:defRPr sz="3200">
                <a:solidFill>
                  <a:srgbClr val="959595"/>
                </a:solidFill>
                <a:latin typeface="Source Sans Pro Light" pitchFamily="34" charset="0"/>
              </a:defRPr>
            </a:lvl5pPr>
            <a:lvl6pPr marL="457200" fontAlgn="base">
              <a:spcBef>
                <a:spcPct val="0"/>
              </a:spcBef>
              <a:spcAft>
                <a:spcPct val="0"/>
              </a:spcAft>
              <a:defRPr sz="3200">
                <a:solidFill>
                  <a:srgbClr val="959595"/>
                </a:solidFill>
                <a:latin typeface="Source Sans Pro Light" pitchFamily="34" charset="0"/>
              </a:defRPr>
            </a:lvl6pPr>
            <a:lvl7pPr marL="914400" fontAlgn="base">
              <a:spcBef>
                <a:spcPct val="0"/>
              </a:spcBef>
              <a:spcAft>
                <a:spcPct val="0"/>
              </a:spcAft>
              <a:defRPr sz="3200">
                <a:solidFill>
                  <a:srgbClr val="959595"/>
                </a:solidFill>
                <a:latin typeface="Source Sans Pro Light" pitchFamily="34" charset="0"/>
              </a:defRPr>
            </a:lvl7pPr>
            <a:lvl8pPr marL="1371600" fontAlgn="base">
              <a:spcBef>
                <a:spcPct val="0"/>
              </a:spcBef>
              <a:spcAft>
                <a:spcPct val="0"/>
              </a:spcAft>
              <a:defRPr sz="3200">
                <a:solidFill>
                  <a:srgbClr val="959595"/>
                </a:solidFill>
                <a:latin typeface="Source Sans Pro Light" pitchFamily="34" charset="0"/>
              </a:defRPr>
            </a:lvl8pPr>
            <a:lvl9pPr marL="1828800" fontAlgn="base">
              <a:spcBef>
                <a:spcPct val="0"/>
              </a:spcBef>
              <a:spcAft>
                <a:spcPct val="0"/>
              </a:spcAft>
              <a:defRPr sz="3200">
                <a:solidFill>
                  <a:srgbClr val="959595"/>
                </a:solidFill>
                <a:latin typeface="Source Sans Pro Light" pitchFamily="34" charset="0"/>
              </a:defRPr>
            </a:lvl9pPr>
          </a:lstStyle>
          <a:p>
            <a:r>
              <a:rPr lang="en-US" sz="20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latin typeface="Arial Black" pitchFamily="34" charset="0"/>
              </a:rPr>
              <a:t>EXAMEN DE GRADO</a:t>
            </a:r>
          </a:p>
          <a:p>
            <a:r>
              <a:rPr lang="en-US" sz="12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rPr>
              <a:t>MAESTRÍA EN GESTIÓN INTEGRAL DE RIESGOS Y PROTECCIÓN CIVIL</a:t>
            </a:r>
          </a:p>
        </p:txBody>
      </p:sp>
      <p:sp>
        <p:nvSpPr>
          <p:cNvPr id="1048677" name="CuadroTexto 2"/>
          <p:cNvSpPr txBox="1"/>
          <p:nvPr/>
        </p:nvSpPr>
        <p:spPr>
          <a:xfrm>
            <a:off x="683568" y="200054"/>
            <a:ext cx="1613583" cy="369332"/>
          </a:xfrm>
          <a:prstGeom prst="rect">
            <a:avLst/>
          </a:prstGeom>
          <a:noFill/>
        </p:spPr>
        <p:txBody>
          <a:bodyPr wrap="none" rtlCol="0">
            <a:spAutoFit/>
          </a:bodyPr>
          <a:lstStyle/>
          <a:p>
            <a:r>
              <a:rPr lang="es-ES_tradnl" b="1"/>
              <a:t>Estado del arte</a:t>
            </a:r>
            <a:endParaRPr lang="es-ES_tradnl" b="1" dirty="0"/>
          </a:p>
        </p:txBody>
      </p:sp>
      <p:sp>
        <p:nvSpPr>
          <p:cNvPr id="1048680" name="CuadroTexto 14"/>
          <p:cNvSpPr txBox="1"/>
          <p:nvPr/>
        </p:nvSpPr>
        <p:spPr>
          <a:xfrm>
            <a:off x="667682" y="488246"/>
            <a:ext cx="2352888" cy="400110"/>
          </a:xfrm>
          <a:prstGeom prst="rect">
            <a:avLst/>
          </a:prstGeom>
          <a:noFill/>
        </p:spPr>
        <p:txBody>
          <a:bodyPr wrap="none" rtlCol="0">
            <a:spAutoFit/>
          </a:bodyPr>
          <a:lstStyle/>
          <a:p>
            <a:r>
              <a:rPr lang="es-ES_tradnl" sz="2000" b="1" dirty="0" smtClean="0"/>
              <a:t>Conceptualizaciones</a:t>
            </a:r>
            <a:endParaRPr lang="es-ES_tradnl" sz="2000" b="1" dirty="0"/>
          </a:p>
        </p:txBody>
      </p:sp>
      <p:sp>
        <p:nvSpPr>
          <p:cNvPr id="2" name="Rectángulo 1"/>
          <p:cNvSpPr/>
          <p:nvPr/>
        </p:nvSpPr>
        <p:spPr>
          <a:xfrm>
            <a:off x="539552" y="1491749"/>
            <a:ext cx="8280920" cy="2585323"/>
          </a:xfrm>
          <a:prstGeom prst="rect">
            <a:avLst/>
          </a:prstGeom>
        </p:spPr>
        <p:txBody>
          <a:bodyPr wrap="square">
            <a:spAutoFit/>
          </a:bodyPr>
          <a:lstStyle/>
          <a:p>
            <a:pPr algn="just">
              <a:lnSpc>
                <a:spcPct val="150000"/>
              </a:lnSpc>
              <a:spcAft>
                <a:spcPts val="0"/>
              </a:spcAft>
            </a:pPr>
            <a:r>
              <a:rPr lang="es-MX" b="1" dirty="0">
                <a:latin typeface="Times New Roman" panose="02020603050405020304" pitchFamily="18" charset="0"/>
                <a:ea typeface="Calibri" panose="020F0502020204030204" pitchFamily="34" charset="0"/>
                <a:cs typeface="Arial" panose="020B0604020202020204" pitchFamily="34" charset="0"/>
              </a:rPr>
              <a:t>Accidente.</a:t>
            </a:r>
            <a:r>
              <a:rPr lang="es-MX" dirty="0">
                <a:latin typeface="Times New Roman" panose="02020603050405020304" pitchFamily="18" charset="0"/>
                <a:ea typeface="Calibri" panose="020F0502020204030204" pitchFamily="34" charset="0"/>
                <a:cs typeface="Arial" panose="020B0604020202020204" pitchFamily="34" charset="0"/>
              </a:rPr>
              <a:t> Es aquel incidente que ocasiona afectaciones a los trabajadores, a la comunidad, al ambiente, al equipo y/o instalaciones, al proceso, transporte y distribución del producto y que debe ser reportado e investigado para establecer las medidas preventivas y/o correctivas, que deben ser adoptadas para evitar su recurrencia (Anexo </a:t>
            </a:r>
            <a:r>
              <a:rPr lang="es-MX" dirty="0" err="1">
                <a:latin typeface="Times New Roman" panose="02020603050405020304" pitchFamily="18" charset="0"/>
                <a:ea typeface="Calibri" panose="020F0502020204030204" pitchFamily="34" charset="0"/>
                <a:cs typeface="Arial" panose="020B0604020202020204" pitchFamily="34" charset="0"/>
              </a:rPr>
              <a:t>SSPA</a:t>
            </a:r>
            <a:r>
              <a:rPr lang="es-MX" dirty="0">
                <a:latin typeface="Times New Roman" panose="02020603050405020304" pitchFamily="18" charset="0"/>
                <a:ea typeface="Calibri" panose="020F0502020204030204" pitchFamily="34" charset="0"/>
                <a:cs typeface="Arial" panose="020B0604020202020204" pitchFamily="34" charset="0"/>
              </a:rPr>
              <a:t>, Primera versión, Junio 2011).</a:t>
            </a:r>
            <a:endParaRPr lang="es-MX" sz="1200" dirty="0">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0"/>
              </a:spcAft>
            </a:pPr>
            <a:r>
              <a:rPr lang="es-MX" dirty="0">
                <a:latin typeface="Times New Roman" panose="02020603050405020304" pitchFamily="18" charset="0"/>
                <a:ea typeface="Calibri" panose="020F0502020204030204" pitchFamily="34" charset="0"/>
                <a:cs typeface="Arial" panose="020B0604020202020204" pitchFamily="34" charset="0"/>
              </a:rPr>
              <a:t> </a:t>
            </a:r>
            <a:endParaRPr lang="es-MX"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Rectángulo 2"/>
          <p:cNvSpPr/>
          <p:nvPr/>
        </p:nvSpPr>
        <p:spPr>
          <a:xfrm>
            <a:off x="496951" y="3895898"/>
            <a:ext cx="8035489" cy="2125390"/>
          </a:xfrm>
          <a:prstGeom prst="rect">
            <a:avLst/>
          </a:prstGeom>
        </p:spPr>
        <p:txBody>
          <a:bodyPr wrap="square">
            <a:spAutoFit/>
          </a:bodyPr>
          <a:lstStyle/>
          <a:p>
            <a:pPr algn="just">
              <a:lnSpc>
                <a:spcPct val="150000"/>
              </a:lnSpc>
              <a:spcAft>
                <a:spcPts val="0"/>
              </a:spcAft>
            </a:pPr>
            <a:r>
              <a:rPr lang="es-MX" b="1" dirty="0">
                <a:latin typeface="Times New Roman" panose="02020603050405020304" pitchFamily="18" charset="0"/>
                <a:ea typeface="Calibri" panose="020F0502020204030204" pitchFamily="34" charset="0"/>
                <a:cs typeface="Arial" panose="020B0604020202020204" pitchFamily="34" charset="0"/>
              </a:rPr>
              <a:t>Equipo de protección personal</a:t>
            </a:r>
            <a:r>
              <a:rPr lang="es-MX" dirty="0">
                <a:latin typeface="Times New Roman" panose="02020603050405020304" pitchFamily="18" charset="0"/>
                <a:ea typeface="Calibri" panose="020F0502020204030204" pitchFamily="34" charset="0"/>
                <a:cs typeface="Arial" panose="020B0604020202020204" pitchFamily="34" charset="0"/>
              </a:rPr>
              <a:t>. Conjunto de elementos y dispositivos de uso personal diseñados específicamente para proteger al trabajador de la exposición laboral. En caso de que el análisis de riesgo establezca la necesidad de utilizar ropa de trabajo con características </a:t>
            </a:r>
            <a:r>
              <a:rPr lang="es-MX" dirty="0" smtClean="0">
                <a:latin typeface="Times New Roman" panose="02020603050405020304" pitchFamily="18" charset="0"/>
                <a:ea typeface="Calibri" panose="020F0502020204030204" pitchFamily="34" charset="0"/>
              </a:rPr>
              <a:t>específicas</a:t>
            </a:r>
            <a:r>
              <a:rPr lang="es-MX" dirty="0">
                <a:latin typeface="Times New Roman" panose="02020603050405020304" pitchFamily="18" charset="0"/>
                <a:ea typeface="Calibri" panose="020F0502020204030204" pitchFamily="34" charset="0"/>
              </a:rPr>
              <a:t>, ésta será considerada equipo de protección personal (Anexo </a:t>
            </a:r>
            <a:r>
              <a:rPr lang="es-MX" dirty="0" err="1">
                <a:latin typeface="Times New Roman" panose="02020603050405020304" pitchFamily="18" charset="0"/>
                <a:ea typeface="Calibri" panose="020F0502020204030204" pitchFamily="34" charset="0"/>
              </a:rPr>
              <a:t>SSPA</a:t>
            </a:r>
            <a:r>
              <a:rPr lang="es-MX" dirty="0">
                <a:latin typeface="Times New Roman" panose="02020603050405020304" pitchFamily="18" charset="0"/>
                <a:ea typeface="Calibri" panose="020F0502020204030204" pitchFamily="34" charset="0"/>
              </a:rPr>
              <a:t>, Primera versión, Junio 2011).</a:t>
            </a:r>
            <a:endParaRPr lang="es-MX"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8" name="10 Forma libre"/>
          <p:cNvSpPr/>
          <p:nvPr/>
        </p:nvSpPr>
        <p:spPr>
          <a:xfrm rot="5400000">
            <a:off x="3975152" y="-3961523"/>
            <a:ext cx="1202473" cy="9135224"/>
          </a:xfrm>
          <a:custGeom>
            <a:avLst/>
            <a:gdLst>
              <a:gd name="connsiteX0" fmla="*/ 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0 w 4248150"/>
              <a:gd name="connsiteY5" fmla="*/ 0 h 6858000"/>
              <a:gd name="connsiteX0" fmla="*/ 1238250 w 4248150"/>
              <a:gd name="connsiteY0" fmla="*/ 857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38250 w 4248150"/>
              <a:gd name="connsiteY5" fmla="*/ 85725 h 6858000"/>
              <a:gd name="connsiteX0" fmla="*/ 89535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0 h 6858000"/>
              <a:gd name="connsiteX0" fmla="*/ 1276350 w 4248150"/>
              <a:gd name="connsiteY0" fmla="*/ 26670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76350 w 4248150"/>
              <a:gd name="connsiteY5" fmla="*/ 266700 h 6858000"/>
              <a:gd name="connsiteX0" fmla="*/ 1000125 w 4248150"/>
              <a:gd name="connsiteY0" fmla="*/ 17145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000125 w 4248150"/>
              <a:gd name="connsiteY5" fmla="*/ 171450 h 6858000"/>
              <a:gd name="connsiteX0" fmla="*/ 895350 w 4248150"/>
              <a:gd name="connsiteY0" fmla="*/ 95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9525 h 68580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114300 w 3352800"/>
              <a:gd name="connsiteY4" fmla="*/ 6896100 h 6896100"/>
              <a:gd name="connsiteX5" fmla="*/ 0 w 3352800"/>
              <a:gd name="connsiteY5" fmla="*/ 9525 h 68961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9525 w 3352800"/>
              <a:gd name="connsiteY4" fmla="*/ 6896100 h 6896100"/>
              <a:gd name="connsiteX5" fmla="*/ 0 w 3352800"/>
              <a:gd name="connsiteY5" fmla="*/ 9525 h 6896100"/>
              <a:gd name="connsiteX0" fmla="*/ 0 w 3371849"/>
              <a:gd name="connsiteY0" fmla="*/ 9525 h 6896100"/>
              <a:gd name="connsiteX1" fmla="*/ 1952625 w 3371849"/>
              <a:gd name="connsiteY1" fmla="*/ 0 h 6896100"/>
              <a:gd name="connsiteX2" fmla="*/ 3371849 w 3371849"/>
              <a:gd name="connsiteY2" fmla="*/ 2143125 h 6896100"/>
              <a:gd name="connsiteX3" fmla="*/ 1924050 w 3371849"/>
              <a:gd name="connsiteY3" fmla="*/ 6858000 h 6896100"/>
              <a:gd name="connsiteX4" fmla="*/ 9525 w 3371849"/>
              <a:gd name="connsiteY4" fmla="*/ 6896100 h 6896100"/>
              <a:gd name="connsiteX5" fmla="*/ 0 w 3371849"/>
              <a:gd name="connsiteY5" fmla="*/ 9525 h 6896100"/>
              <a:gd name="connsiteX0" fmla="*/ 0 w 3400423"/>
              <a:gd name="connsiteY0" fmla="*/ 9525 h 6896100"/>
              <a:gd name="connsiteX1" fmla="*/ 1952625 w 3400423"/>
              <a:gd name="connsiteY1" fmla="*/ 0 h 6896100"/>
              <a:gd name="connsiteX2" fmla="*/ 3400423 w 3400423"/>
              <a:gd name="connsiteY2" fmla="*/ 2371725 h 6896100"/>
              <a:gd name="connsiteX3" fmla="*/ 1924050 w 3400423"/>
              <a:gd name="connsiteY3" fmla="*/ 6858000 h 6896100"/>
              <a:gd name="connsiteX4" fmla="*/ 9525 w 3400423"/>
              <a:gd name="connsiteY4" fmla="*/ 6896100 h 6896100"/>
              <a:gd name="connsiteX5" fmla="*/ 0 w 3400423"/>
              <a:gd name="connsiteY5" fmla="*/ 9525 h 6896100"/>
              <a:gd name="connsiteX0" fmla="*/ 0 w 3054433"/>
              <a:gd name="connsiteY0" fmla="*/ 9525 h 6896100"/>
              <a:gd name="connsiteX1" fmla="*/ 1952625 w 3054433"/>
              <a:gd name="connsiteY1" fmla="*/ 0 h 6896100"/>
              <a:gd name="connsiteX2" fmla="*/ 3054433 w 3054433"/>
              <a:gd name="connsiteY2" fmla="*/ 1753887 h 6896100"/>
              <a:gd name="connsiteX3" fmla="*/ 1924050 w 3054433"/>
              <a:gd name="connsiteY3" fmla="*/ 6858000 h 6896100"/>
              <a:gd name="connsiteX4" fmla="*/ 9525 w 3054433"/>
              <a:gd name="connsiteY4" fmla="*/ 6896100 h 6896100"/>
              <a:gd name="connsiteX5" fmla="*/ 0 w 3054433"/>
              <a:gd name="connsiteY5" fmla="*/ 9525 h 689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4433" h="6896100">
                <a:moveTo>
                  <a:pt x="0" y="9525"/>
                </a:moveTo>
                <a:lnTo>
                  <a:pt x="1952625" y="0"/>
                </a:lnTo>
                <a:lnTo>
                  <a:pt x="3054433" y="1753887"/>
                </a:lnTo>
                <a:lnTo>
                  <a:pt x="1924050" y="6858000"/>
                </a:lnTo>
                <a:lnTo>
                  <a:pt x="9525" y="6896100"/>
                </a:lnTo>
                <a:lnTo>
                  <a:pt x="0" y="9525"/>
                </a:lnTo>
                <a:close/>
              </a:path>
            </a:pathLst>
          </a:custGeom>
          <a:gradFill flip="none" rotWithShape="1">
            <a:gsLst>
              <a:gs pos="44000">
                <a:schemeClr val="bg1">
                  <a:lumMod val="95000"/>
                  <a:alpha val="40000"/>
                </a:schemeClr>
              </a:gs>
              <a:gs pos="75000">
                <a:schemeClr val="bg1">
                  <a:lumMod val="85000"/>
                </a:schemeClr>
              </a:gs>
              <a:gs pos="92000">
                <a:schemeClr val="bg1">
                  <a:shade val="100000"/>
                  <a:satMod val="115000"/>
                </a:schemeClr>
              </a:gs>
            </a:gsLst>
            <a:path path="circle">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1003">
            <a:schemeClr val="lt1"/>
          </a:fillRef>
          <a:effectRef idx="1">
            <a:schemeClr val="accent3"/>
          </a:effectRef>
          <a:fontRef idx="minor">
            <a:schemeClr val="dk1"/>
          </a:fontRef>
        </p:style>
        <p:txBody>
          <a:bodyPr anchor="ctr"/>
          <a:lstStyle/>
          <a:p>
            <a:pPr algn="ctr"/>
            <a:endParaRPr lang="es-MX">
              <a:solidFill>
                <a:schemeClr val="lt1"/>
              </a:solidFill>
            </a:endParaRPr>
          </a:p>
        </p:txBody>
      </p:sp>
      <p:sp>
        <p:nvSpPr>
          <p:cNvPr id="1048689" name="Title 13"/>
          <p:cNvSpPr txBox="1"/>
          <p:nvPr/>
        </p:nvSpPr>
        <p:spPr>
          <a:xfrm>
            <a:off x="4283968" y="0"/>
            <a:ext cx="4707241" cy="769441"/>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es-VE"/>
            </a:defPPr>
            <a:lvl1pPr algn="r" fontAlgn="base">
              <a:spcBef>
                <a:spcPct val="0"/>
              </a:spcBef>
              <a:spcAft>
                <a:spcPct val="0"/>
              </a:spcAft>
              <a:defRPr sz="2800">
                <a:solidFill>
                  <a:srgbClr val="02801A"/>
                </a:solidFill>
                <a:latin typeface="Arial" pitchFamily="34" charset="0"/>
                <a:ea typeface="+mj-ea"/>
                <a:cs typeface="Arial" pitchFamily="34" charset="0"/>
              </a:defRPr>
            </a:lvl1pPr>
            <a:lvl2pPr fontAlgn="base">
              <a:spcBef>
                <a:spcPct val="0"/>
              </a:spcBef>
              <a:spcAft>
                <a:spcPct val="0"/>
              </a:spcAft>
              <a:defRPr sz="3200">
                <a:solidFill>
                  <a:srgbClr val="959595"/>
                </a:solidFill>
                <a:latin typeface="Source Sans Pro Light" pitchFamily="34" charset="0"/>
              </a:defRPr>
            </a:lvl2pPr>
            <a:lvl3pPr fontAlgn="base">
              <a:spcBef>
                <a:spcPct val="0"/>
              </a:spcBef>
              <a:spcAft>
                <a:spcPct val="0"/>
              </a:spcAft>
              <a:defRPr sz="3200">
                <a:solidFill>
                  <a:srgbClr val="959595"/>
                </a:solidFill>
                <a:latin typeface="Source Sans Pro Light" pitchFamily="34" charset="0"/>
              </a:defRPr>
            </a:lvl3pPr>
            <a:lvl4pPr fontAlgn="base">
              <a:spcBef>
                <a:spcPct val="0"/>
              </a:spcBef>
              <a:spcAft>
                <a:spcPct val="0"/>
              </a:spcAft>
              <a:defRPr sz="3200">
                <a:solidFill>
                  <a:srgbClr val="959595"/>
                </a:solidFill>
                <a:latin typeface="Source Sans Pro Light" pitchFamily="34" charset="0"/>
              </a:defRPr>
            </a:lvl4pPr>
            <a:lvl5pPr fontAlgn="base">
              <a:spcBef>
                <a:spcPct val="0"/>
              </a:spcBef>
              <a:spcAft>
                <a:spcPct val="0"/>
              </a:spcAft>
              <a:defRPr sz="3200">
                <a:solidFill>
                  <a:srgbClr val="959595"/>
                </a:solidFill>
                <a:latin typeface="Source Sans Pro Light" pitchFamily="34" charset="0"/>
              </a:defRPr>
            </a:lvl5pPr>
            <a:lvl6pPr marL="457200" fontAlgn="base">
              <a:spcBef>
                <a:spcPct val="0"/>
              </a:spcBef>
              <a:spcAft>
                <a:spcPct val="0"/>
              </a:spcAft>
              <a:defRPr sz="3200">
                <a:solidFill>
                  <a:srgbClr val="959595"/>
                </a:solidFill>
                <a:latin typeface="Source Sans Pro Light" pitchFamily="34" charset="0"/>
              </a:defRPr>
            </a:lvl6pPr>
            <a:lvl7pPr marL="914400" fontAlgn="base">
              <a:spcBef>
                <a:spcPct val="0"/>
              </a:spcBef>
              <a:spcAft>
                <a:spcPct val="0"/>
              </a:spcAft>
              <a:defRPr sz="3200">
                <a:solidFill>
                  <a:srgbClr val="959595"/>
                </a:solidFill>
                <a:latin typeface="Source Sans Pro Light" pitchFamily="34" charset="0"/>
              </a:defRPr>
            </a:lvl7pPr>
            <a:lvl8pPr marL="1371600" fontAlgn="base">
              <a:spcBef>
                <a:spcPct val="0"/>
              </a:spcBef>
              <a:spcAft>
                <a:spcPct val="0"/>
              </a:spcAft>
              <a:defRPr sz="3200">
                <a:solidFill>
                  <a:srgbClr val="959595"/>
                </a:solidFill>
                <a:latin typeface="Source Sans Pro Light" pitchFamily="34" charset="0"/>
              </a:defRPr>
            </a:lvl8pPr>
            <a:lvl9pPr marL="1828800" fontAlgn="base">
              <a:spcBef>
                <a:spcPct val="0"/>
              </a:spcBef>
              <a:spcAft>
                <a:spcPct val="0"/>
              </a:spcAft>
              <a:defRPr sz="3200">
                <a:solidFill>
                  <a:srgbClr val="959595"/>
                </a:solidFill>
                <a:latin typeface="Source Sans Pro Light" pitchFamily="34" charset="0"/>
              </a:defRPr>
            </a:lvl9pPr>
          </a:lstStyle>
          <a:p>
            <a:r>
              <a:rPr lang="en-US" sz="20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latin typeface="Arial Black" pitchFamily="34" charset="0"/>
              </a:rPr>
              <a:t>EXAMEN DE GRADO</a:t>
            </a:r>
          </a:p>
          <a:p>
            <a:r>
              <a:rPr lang="en-US" sz="12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rPr>
              <a:t>MAESTRÍA EN GESTIÓN INTEGRAL DE RIESGOS Y PROTECCIÓN CIVIL</a:t>
            </a:r>
          </a:p>
        </p:txBody>
      </p:sp>
      <p:sp>
        <p:nvSpPr>
          <p:cNvPr id="1048690" name="CuadroTexto 2"/>
          <p:cNvSpPr txBox="1"/>
          <p:nvPr/>
        </p:nvSpPr>
        <p:spPr>
          <a:xfrm>
            <a:off x="683568" y="200054"/>
            <a:ext cx="1613583" cy="369332"/>
          </a:xfrm>
          <a:prstGeom prst="rect">
            <a:avLst/>
          </a:prstGeom>
          <a:noFill/>
        </p:spPr>
        <p:txBody>
          <a:bodyPr wrap="none" rtlCol="0">
            <a:spAutoFit/>
          </a:bodyPr>
          <a:lstStyle/>
          <a:p>
            <a:r>
              <a:rPr lang="es-ES_tradnl" b="1"/>
              <a:t>Estado del arte</a:t>
            </a:r>
            <a:endParaRPr lang="es-ES_tradnl" b="1" dirty="0"/>
          </a:p>
        </p:txBody>
      </p:sp>
      <p:sp>
        <p:nvSpPr>
          <p:cNvPr id="1048691" name="CuadroTexto 14"/>
          <p:cNvSpPr txBox="1"/>
          <p:nvPr/>
        </p:nvSpPr>
        <p:spPr>
          <a:xfrm>
            <a:off x="667682" y="488246"/>
            <a:ext cx="2352888" cy="400110"/>
          </a:xfrm>
          <a:prstGeom prst="rect">
            <a:avLst/>
          </a:prstGeom>
          <a:noFill/>
        </p:spPr>
        <p:txBody>
          <a:bodyPr wrap="none" rtlCol="0">
            <a:spAutoFit/>
          </a:bodyPr>
          <a:lstStyle/>
          <a:p>
            <a:r>
              <a:rPr lang="es-ES_tradnl" sz="2000" b="1" dirty="0" smtClean="0"/>
              <a:t>Conceptualizaciones</a:t>
            </a:r>
            <a:endParaRPr lang="es-ES_tradnl" sz="2000" b="1" dirty="0"/>
          </a:p>
        </p:txBody>
      </p:sp>
      <p:pic>
        <p:nvPicPr>
          <p:cNvPr id="2" name="Imagen 1"/>
          <p:cNvPicPr>
            <a:picLocks noChangeAspect="1"/>
          </p:cNvPicPr>
          <p:nvPr/>
        </p:nvPicPr>
        <p:blipFill rotWithShape="1">
          <a:blip r:embed="rId2"/>
          <a:srcRect l="8455" t="13969" r="9785" b="11852"/>
          <a:stretch/>
        </p:blipFill>
        <p:spPr>
          <a:xfrm>
            <a:off x="1043608" y="1480688"/>
            <a:ext cx="7200800" cy="43570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9" name="10 Forma libre"/>
          <p:cNvSpPr/>
          <p:nvPr/>
        </p:nvSpPr>
        <p:spPr>
          <a:xfrm rot="16200000">
            <a:off x="4373901" y="1934917"/>
            <a:ext cx="2721501" cy="6762280"/>
          </a:xfrm>
          <a:custGeom>
            <a:avLst/>
            <a:gdLst>
              <a:gd name="connsiteX0" fmla="*/ 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0 w 4248150"/>
              <a:gd name="connsiteY5" fmla="*/ 0 h 6858000"/>
              <a:gd name="connsiteX0" fmla="*/ 1238250 w 4248150"/>
              <a:gd name="connsiteY0" fmla="*/ 857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38250 w 4248150"/>
              <a:gd name="connsiteY5" fmla="*/ 85725 h 6858000"/>
              <a:gd name="connsiteX0" fmla="*/ 89535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0 h 6858000"/>
              <a:gd name="connsiteX0" fmla="*/ 1276350 w 4248150"/>
              <a:gd name="connsiteY0" fmla="*/ 26670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76350 w 4248150"/>
              <a:gd name="connsiteY5" fmla="*/ 266700 h 6858000"/>
              <a:gd name="connsiteX0" fmla="*/ 1000125 w 4248150"/>
              <a:gd name="connsiteY0" fmla="*/ 17145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000125 w 4248150"/>
              <a:gd name="connsiteY5" fmla="*/ 171450 h 6858000"/>
              <a:gd name="connsiteX0" fmla="*/ 895350 w 4248150"/>
              <a:gd name="connsiteY0" fmla="*/ 95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9525 h 68580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114300 w 3352800"/>
              <a:gd name="connsiteY4" fmla="*/ 6896100 h 6896100"/>
              <a:gd name="connsiteX5" fmla="*/ 0 w 3352800"/>
              <a:gd name="connsiteY5" fmla="*/ 9525 h 68961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9525 w 3352800"/>
              <a:gd name="connsiteY4" fmla="*/ 6896100 h 6896100"/>
              <a:gd name="connsiteX5" fmla="*/ 0 w 3352800"/>
              <a:gd name="connsiteY5" fmla="*/ 9525 h 6896100"/>
              <a:gd name="connsiteX0" fmla="*/ 0 w 3371849"/>
              <a:gd name="connsiteY0" fmla="*/ 9525 h 6896100"/>
              <a:gd name="connsiteX1" fmla="*/ 1952625 w 3371849"/>
              <a:gd name="connsiteY1" fmla="*/ 0 h 6896100"/>
              <a:gd name="connsiteX2" fmla="*/ 3371849 w 3371849"/>
              <a:gd name="connsiteY2" fmla="*/ 2143125 h 6896100"/>
              <a:gd name="connsiteX3" fmla="*/ 1924050 w 3371849"/>
              <a:gd name="connsiteY3" fmla="*/ 6858000 h 6896100"/>
              <a:gd name="connsiteX4" fmla="*/ 9525 w 3371849"/>
              <a:gd name="connsiteY4" fmla="*/ 6896100 h 6896100"/>
              <a:gd name="connsiteX5" fmla="*/ 0 w 3371849"/>
              <a:gd name="connsiteY5" fmla="*/ 9525 h 6896100"/>
              <a:gd name="connsiteX0" fmla="*/ 0 w 3400423"/>
              <a:gd name="connsiteY0" fmla="*/ 9525 h 6896100"/>
              <a:gd name="connsiteX1" fmla="*/ 1952625 w 3400423"/>
              <a:gd name="connsiteY1" fmla="*/ 0 h 6896100"/>
              <a:gd name="connsiteX2" fmla="*/ 3400423 w 3400423"/>
              <a:gd name="connsiteY2" fmla="*/ 2371725 h 6896100"/>
              <a:gd name="connsiteX3" fmla="*/ 1924050 w 3400423"/>
              <a:gd name="connsiteY3" fmla="*/ 6858000 h 6896100"/>
              <a:gd name="connsiteX4" fmla="*/ 9525 w 3400423"/>
              <a:gd name="connsiteY4" fmla="*/ 6896100 h 6896100"/>
              <a:gd name="connsiteX5" fmla="*/ 0 w 3400423"/>
              <a:gd name="connsiteY5" fmla="*/ 9525 h 6896100"/>
              <a:gd name="connsiteX0" fmla="*/ 0 w 3054433"/>
              <a:gd name="connsiteY0" fmla="*/ 9525 h 6896100"/>
              <a:gd name="connsiteX1" fmla="*/ 1952625 w 3054433"/>
              <a:gd name="connsiteY1" fmla="*/ 0 h 6896100"/>
              <a:gd name="connsiteX2" fmla="*/ 3054433 w 3054433"/>
              <a:gd name="connsiteY2" fmla="*/ 1753887 h 6896100"/>
              <a:gd name="connsiteX3" fmla="*/ 1924050 w 3054433"/>
              <a:gd name="connsiteY3" fmla="*/ 6858000 h 6896100"/>
              <a:gd name="connsiteX4" fmla="*/ 9525 w 3054433"/>
              <a:gd name="connsiteY4" fmla="*/ 6896100 h 6896100"/>
              <a:gd name="connsiteX5" fmla="*/ 0 w 3054433"/>
              <a:gd name="connsiteY5" fmla="*/ 9525 h 689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4433" h="6896100">
                <a:moveTo>
                  <a:pt x="0" y="9525"/>
                </a:moveTo>
                <a:lnTo>
                  <a:pt x="1952625" y="0"/>
                </a:lnTo>
                <a:lnTo>
                  <a:pt x="3054433" y="1753887"/>
                </a:lnTo>
                <a:lnTo>
                  <a:pt x="1924050" y="6858000"/>
                </a:lnTo>
                <a:lnTo>
                  <a:pt x="9525" y="6896100"/>
                </a:lnTo>
                <a:lnTo>
                  <a:pt x="0" y="9525"/>
                </a:lnTo>
                <a:close/>
              </a:path>
            </a:pathLst>
          </a:custGeom>
          <a:gradFill flip="none" rotWithShape="1">
            <a:gsLst>
              <a:gs pos="44000">
                <a:schemeClr val="bg1">
                  <a:lumMod val="95000"/>
                  <a:alpha val="40000"/>
                </a:schemeClr>
              </a:gs>
              <a:gs pos="75000">
                <a:schemeClr val="bg1">
                  <a:lumMod val="85000"/>
                </a:schemeClr>
              </a:gs>
              <a:gs pos="92000">
                <a:schemeClr val="bg1">
                  <a:shade val="100000"/>
                  <a:satMod val="115000"/>
                </a:schemeClr>
              </a:gs>
            </a:gsLst>
            <a:path path="circle">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1003">
            <a:schemeClr val="lt1"/>
          </a:fillRef>
          <a:effectRef idx="1">
            <a:schemeClr val="accent3"/>
          </a:effectRef>
          <a:fontRef idx="minor">
            <a:schemeClr val="dk1"/>
          </a:fontRef>
        </p:style>
        <p:txBody>
          <a:bodyPr anchor="ctr"/>
          <a:lstStyle/>
          <a:p>
            <a:pPr algn="ctr"/>
            <a:endParaRPr lang="es-MX">
              <a:solidFill>
                <a:schemeClr val="lt1"/>
              </a:solidFill>
            </a:endParaRPr>
          </a:p>
        </p:txBody>
      </p:sp>
      <p:sp>
        <p:nvSpPr>
          <p:cNvPr id="1048600" name="10 Forma libre"/>
          <p:cNvSpPr/>
          <p:nvPr/>
        </p:nvSpPr>
        <p:spPr>
          <a:xfrm rot="5400000">
            <a:off x="4695041" y="-1792093"/>
            <a:ext cx="2721501" cy="6151491"/>
          </a:xfrm>
          <a:custGeom>
            <a:avLst/>
            <a:gdLst>
              <a:gd name="connsiteX0" fmla="*/ 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0 w 4248150"/>
              <a:gd name="connsiteY5" fmla="*/ 0 h 6858000"/>
              <a:gd name="connsiteX0" fmla="*/ 1238250 w 4248150"/>
              <a:gd name="connsiteY0" fmla="*/ 857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38250 w 4248150"/>
              <a:gd name="connsiteY5" fmla="*/ 85725 h 6858000"/>
              <a:gd name="connsiteX0" fmla="*/ 89535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0 h 6858000"/>
              <a:gd name="connsiteX0" fmla="*/ 1276350 w 4248150"/>
              <a:gd name="connsiteY0" fmla="*/ 26670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76350 w 4248150"/>
              <a:gd name="connsiteY5" fmla="*/ 266700 h 6858000"/>
              <a:gd name="connsiteX0" fmla="*/ 1000125 w 4248150"/>
              <a:gd name="connsiteY0" fmla="*/ 17145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000125 w 4248150"/>
              <a:gd name="connsiteY5" fmla="*/ 171450 h 6858000"/>
              <a:gd name="connsiteX0" fmla="*/ 895350 w 4248150"/>
              <a:gd name="connsiteY0" fmla="*/ 95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9525 h 68580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114300 w 3352800"/>
              <a:gd name="connsiteY4" fmla="*/ 6896100 h 6896100"/>
              <a:gd name="connsiteX5" fmla="*/ 0 w 3352800"/>
              <a:gd name="connsiteY5" fmla="*/ 9525 h 68961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9525 w 3352800"/>
              <a:gd name="connsiteY4" fmla="*/ 6896100 h 6896100"/>
              <a:gd name="connsiteX5" fmla="*/ 0 w 3352800"/>
              <a:gd name="connsiteY5" fmla="*/ 9525 h 6896100"/>
              <a:gd name="connsiteX0" fmla="*/ 0 w 3371849"/>
              <a:gd name="connsiteY0" fmla="*/ 9525 h 6896100"/>
              <a:gd name="connsiteX1" fmla="*/ 1952625 w 3371849"/>
              <a:gd name="connsiteY1" fmla="*/ 0 h 6896100"/>
              <a:gd name="connsiteX2" fmla="*/ 3371849 w 3371849"/>
              <a:gd name="connsiteY2" fmla="*/ 2143125 h 6896100"/>
              <a:gd name="connsiteX3" fmla="*/ 1924050 w 3371849"/>
              <a:gd name="connsiteY3" fmla="*/ 6858000 h 6896100"/>
              <a:gd name="connsiteX4" fmla="*/ 9525 w 3371849"/>
              <a:gd name="connsiteY4" fmla="*/ 6896100 h 6896100"/>
              <a:gd name="connsiteX5" fmla="*/ 0 w 3371849"/>
              <a:gd name="connsiteY5" fmla="*/ 9525 h 6896100"/>
              <a:gd name="connsiteX0" fmla="*/ 0 w 3400423"/>
              <a:gd name="connsiteY0" fmla="*/ 9525 h 6896100"/>
              <a:gd name="connsiteX1" fmla="*/ 1952625 w 3400423"/>
              <a:gd name="connsiteY1" fmla="*/ 0 h 6896100"/>
              <a:gd name="connsiteX2" fmla="*/ 3400423 w 3400423"/>
              <a:gd name="connsiteY2" fmla="*/ 2371725 h 6896100"/>
              <a:gd name="connsiteX3" fmla="*/ 1924050 w 3400423"/>
              <a:gd name="connsiteY3" fmla="*/ 6858000 h 6896100"/>
              <a:gd name="connsiteX4" fmla="*/ 9525 w 3400423"/>
              <a:gd name="connsiteY4" fmla="*/ 6896100 h 6896100"/>
              <a:gd name="connsiteX5" fmla="*/ 0 w 3400423"/>
              <a:gd name="connsiteY5" fmla="*/ 9525 h 6896100"/>
              <a:gd name="connsiteX0" fmla="*/ 0 w 3054433"/>
              <a:gd name="connsiteY0" fmla="*/ 9525 h 6896100"/>
              <a:gd name="connsiteX1" fmla="*/ 1952625 w 3054433"/>
              <a:gd name="connsiteY1" fmla="*/ 0 h 6896100"/>
              <a:gd name="connsiteX2" fmla="*/ 3054433 w 3054433"/>
              <a:gd name="connsiteY2" fmla="*/ 1753887 h 6896100"/>
              <a:gd name="connsiteX3" fmla="*/ 1924050 w 3054433"/>
              <a:gd name="connsiteY3" fmla="*/ 6858000 h 6896100"/>
              <a:gd name="connsiteX4" fmla="*/ 9525 w 3054433"/>
              <a:gd name="connsiteY4" fmla="*/ 6896100 h 6896100"/>
              <a:gd name="connsiteX5" fmla="*/ 0 w 3054433"/>
              <a:gd name="connsiteY5" fmla="*/ 9525 h 689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4433" h="6896100">
                <a:moveTo>
                  <a:pt x="0" y="9525"/>
                </a:moveTo>
                <a:lnTo>
                  <a:pt x="1952625" y="0"/>
                </a:lnTo>
                <a:lnTo>
                  <a:pt x="3054433" y="1753887"/>
                </a:lnTo>
                <a:lnTo>
                  <a:pt x="1924050" y="6858000"/>
                </a:lnTo>
                <a:lnTo>
                  <a:pt x="9525" y="6896100"/>
                </a:lnTo>
                <a:lnTo>
                  <a:pt x="0" y="9525"/>
                </a:lnTo>
                <a:close/>
              </a:path>
            </a:pathLst>
          </a:custGeom>
          <a:gradFill flip="none" rotWithShape="1">
            <a:gsLst>
              <a:gs pos="44000">
                <a:schemeClr val="bg1">
                  <a:lumMod val="95000"/>
                  <a:alpha val="40000"/>
                </a:schemeClr>
              </a:gs>
              <a:gs pos="75000">
                <a:schemeClr val="bg1">
                  <a:lumMod val="85000"/>
                </a:schemeClr>
              </a:gs>
              <a:gs pos="92000">
                <a:schemeClr val="bg1">
                  <a:shade val="100000"/>
                  <a:satMod val="115000"/>
                </a:schemeClr>
              </a:gs>
            </a:gsLst>
            <a:path path="circle">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1003">
            <a:schemeClr val="lt1"/>
          </a:fillRef>
          <a:effectRef idx="1">
            <a:schemeClr val="accent3"/>
          </a:effectRef>
          <a:fontRef idx="minor">
            <a:schemeClr val="dk1"/>
          </a:fontRef>
        </p:style>
        <p:txBody>
          <a:bodyPr anchor="ctr"/>
          <a:lstStyle/>
          <a:p>
            <a:pPr algn="ctr"/>
            <a:endParaRPr lang="es-MX" dirty="0">
              <a:solidFill>
                <a:schemeClr val="lt1"/>
              </a:solidFill>
              <a:effectLst>
                <a:outerShdw blurRad="38100" dist="38100" dir="2700000" algn="tl">
                  <a:srgbClr val="000000">
                    <a:alpha val="43137"/>
                  </a:srgbClr>
                </a:outerShdw>
              </a:effectLst>
            </a:endParaRPr>
          </a:p>
        </p:txBody>
      </p:sp>
      <p:sp>
        <p:nvSpPr>
          <p:cNvPr id="1048601" name="10 Forma libre"/>
          <p:cNvSpPr/>
          <p:nvPr/>
        </p:nvSpPr>
        <p:spPr>
          <a:xfrm>
            <a:off x="-90133" y="-60247"/>
            <a:ext cx="3054434" cy="6896100"/>
          </a:xfrm>
          <a:custGeom>
            <a:avLst/>
            <a:gdLst>
              <a:gd name="connsiteX0" fmla="*/ 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0 w 4248150"/>
              <a:gd name="connsiteY5" fmla="*/ 0 h 6858000"/>
              <a:gd name="connsiteX0" fmla="*/ 1238250 w 4248150"/>
              <a:gd name="connsiteY0" fmla="*/ 857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38250 w 4248150"/>
              <a:gd name="connsiteY5" fmla="*/ 85725 h 6858000"/>
              <a:gd name="connsiteX0" fmla="*/ 89535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0 h 6858000"/>
              <a:gd name="connsiteX0" fmla="*/ 1276350 w 4248150"/>
              <a:gd name="connsiteY0" fmla="*/ 26670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76350 w 4248150"/>
              <a:gd name="connsiteY5" fmla="*/ 266700 h 6858000"/>
              <a:gd name="connsiteX0" fmla="*/ 1000125 w 4248150"/>
              <a:gd name="connsiteY0" fmla="*/ 17145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000125 w 4248150"/>
              <a:gd name="connsiteY5" fmla="*/ 171450 h 6858000"/>
              <a:gd name="connsiteX0" fmla="*/ 895350 w 4248150"/>
              <a:gd name="connsiteY0" fmla="*/ 95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9525 h 68580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114300 w 3352800"/>
              <a:gd name="connsiteY4" fmla="*/ 6896100 h 6896100"/>
              <a:gd name="connsiteX5" fmla="*/ 0 w 3352800"/>
              <a:gd name="connsiteY5" fmla="*/ 9525 h 68961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9525 w 3352800"/>
              <a:gd name="connsiteY4" fmla="*/ 6896100 h 6896100"/>
              <a:gd name="connsiteX5" fmla="*/ 0 w 3352800"/>
              <a:gd name="connsiteY5" fmla="*/ 9525 h 6896100"/>
              <a:gd name="connsiteX0" fmla="*/ 0 w 3371849"/>
              <a:gd name="connsiteY0" fmla="*/ 9525 h 6896100"/>
              <a:gd name="connsiteX1" fmla="*/ 1952625 w 3371849"/>
              <a:gd name="connsiteY1" fmla="*/ 0 h 6896100"/>
              <a:gd name="connsiteX2" fmla="*/ 3371849 w 3371849"/>
              <a:gd name="connsiteY2" fmla="*/ 2143125 h 6896100"/>
              <a:gd name="connsiteX3" fmla="*/ 1924050 w 3371849"/>
              <a:gd name="connsiteY3" fmla="*/ 6858000 h 6896100"/>
              <a:gd name="connsiteX4" fmla="*/ 9525 w 3371849"/>
              <a:gd name="connsiteY4" fmla="*/ 6896100 h 6896100"/>
              <a:gd name="connsiteX5" fmla="*/ 0 w 3371849"/>
              <a:gd name="connsiteY5" fmla="*/ 9525 h 6896100"/>
              <a:gd name="connsiteX0" fmla="*/ 0 w 3400423"/>
              <a:gd name="connsiteY0" fmla="*/ 9525 h 6896100"/>
              <a:gd name="connsiteX1" fmla="*/ 1952625 w 3400423"/>
              <a:gd name="connsiteY1" fmla="*/ 0 h 6896100"/>
              <a:gd name="connsiteX2" fmla="*/ 3400423 w 3400423"/>
              <a:gd name="connsiteY2" fmla="*/ 2371725 h 6896100"/>
              <a:gd name="connsiteX3" fmla="*/ 1924050 w 3400423"/>
              <a:gd name="connsiteY3" fmla="*/ 6858000 h 6896100"/>
              <a:gd name="connsiteX4" fmla="*/ 9525 w 3400423"/>
              <a:gd name="connsiteY4" fmla="*/ 6896100 h 6896100"/>
              <a:gd name="connsiteX5" fmla="*/ 0 w 3400423"/>
              <a:gd name="connsiteY5" fmla="*/ 9525 h 6896100"/>
              <a:gd name="connsiteX0" fmla="*/ 0 w 3054433"/>
              <a:gd name="connsiteY0" fmla="*/ 9525 h 6896100"/>
              <a:gd name="connsiteX1" fmla="*/ 1952625 w 3054433"/>
              <a:gd name="connsiteY1" fmla="*/ 0 h 6896100"/>
              <a:gd name="connsiteX2" fmla="*/ 3054433 w 3054433"/>
              <a:gd name="connsiteY2" fmla="*/ 1753887 h 6896100"/>
              <a:gd name="connsiteX3" fmla="*/ 1924050 w 3054433"/>
              <a:gd name="connsiteY3" fmla="*/ 6858000 h 6896100"/>
              <a:gd name="connsiteX4" fmla="*/ 9525 w 3054433"/>
              <a:gd name="connsiteY4" fmla="*/ 6896100 h 6896100"/>
              <a:gd name="connsiteX5" fmla="*/ 0 w 3054433"/>
              <a:gd name="connsiteY5" fmla="*/ 9525 h 689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4433" h="6896100">
                <a:moveTo>
                  <a:pt x="0" y="9525"/>
                </a:moveTo>
                <a:lnTo>
                  <a:pt x="1952625" y="0"/>
                </a:lnTo>
                <a:lnTo>
                  <a:pt x="3054433" y="1753887"/>
                </a:lnTo>
                <a:lnTo>
                  <a:pt x="1924050" y="6858000"/>
                </a:lnTo>
                <a:lnTo>
                  <a:pt x="9525" y="6896100"/>
                </a:lnTo>
                <a:lnTo>
                  <a:pt x="0" y="9525"/>
                </a:lnTo>
                <a:close/>
              </a:path>
            </a:pathLst>
          </a:custGeom>
          <a:gradFill flip="none" rotWithShape="1">
            <a:gsLst>
              <a:gs pos="44000">
                <a:schemeClr val="bg1">
                  <a:lumMod val="95000"/>
                  <a:alpha val="40000"/>
                </a:schemeClr>
              </a:gs>
              <a:gs pos="75000">
                <a:schemeClr val="bg1">
                  <a:lumMod val="85000"/>
                </a:schemeClr>
              </a:gs>
              <a:gs pos="92000">
                <a:schemeClr val="bg1">
                  <a:shade val="100000"/>
                  <a:satMod val="115000"/>
                </a:schemeClr>
              </a:gs>
            </a:gsLst>
            <a:path path="circle">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1003">
            <a:schemeClr val="lt1"/>
          </a:fillRef>
          <a:effectRef idx="1">
            <a:schemeClr val="accent3"/>
          </a:effectRef>
          <a:fontRef idx="minor">
            <a:schemeClr val="dk1"/>
          </a:fontRef>
        </p:style>
        <p:txBody>
          <a:bodyPr anchor="ctr"/>
          <a:lstStyle/>
          <a:p>
            <a:pPr algn="ctr"/>
            <a:endParaRPr lang="es-MX">
              <a:solidFill>
                <a:schemeClr val="lt1"/>
              </a:solidFill>
            </a:endParaRPr>
          </a:p>
        </p:txBody>
      </p:sp>
      <p:sp>
        <p:nvSpPr>
          <p:cNvPr id="1048602" name="Rectangle 4"/>
          <p:cNvSpPr>
            <a:spLocks noChangeArrowheads="1"/>
          </p:cNvSpPr>
          <p:nvPr/>
        </p:nvSpPr>
        <p:spPr bwMode="auto">
          <a:xfrm>
            <a:off x="2364695" y="222692"/>
            <a:ext cx="9144000" cy="0"/>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endParaRPr lang="es-MX"/>
          </a:p>
        </p:txBody>
      </p:sp>
      <p:sp>
        <p:nvSpPr>
          <p:cNvPr id="1048603" name="Rectangle 8"/>
          <p:cNvSpPr>
            <a:spLocks noChangeArrowheads="1"/>
          </p:cNvSpPr>
          <p:nvPr/>
        </p:nvSpPr>
        <p:spPr bwMode="auto">
          <a:xfrm>
            <a:off x="0" y="0"/>
            <a:ext cx="9144000" cy="457200"/>
          </a:xfrm>
          <a:prstGeom prst="rect">
            <a:avLst/>
          </a:prstGeom>
          <a:noFill/>
          <a:ln>
            <a:noFill/>
          </a:ln>
          <a:effectLst/>
        </p:spPr>
        <p:txBody>
          <a:bodyPr vert="horz" wrap="none" lIns="450708" tIns="46023" rIns="363423" bIns="0" numCol="1" anchor="ctr" anchorCtr="0" compatLnSpc="1">
            <a:prstTxWarp prst="textNoShape">
              <a:avLst/>
            </a:prstTxWarp>
            <a:spAutoFit/>
          </a:bodyPr>
          <a:lstStyle/>
          <a:p>
            <a:endParaRPr lang="es-MX"/>
          </a:p>
        </p:txBody>
      </p:sp>
      <p:sp>
        <p:nvSpPr>
          <p:cNvPr id="1048604" name="Rectangle 9"/>
          <p:cNvSpPr>
            <a:spLocks noChangeArrowheads="1"/>
          </p:cNvSpPr>
          <p:nvPr/>
        </p:nvSpPr>
        <p:spPr bwMode="auto">
          <a:xfrm>
            <a:off x="0" y="125731"/>
            <a:ext cx="246380" cy="662938"/>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s-ES" sz="2000" b="1" i="0" u="none" strike="noStrike" cap="none" normalizeH="0" baseline="0">
                <a:ln>
                  <a:noFill/>
                </a:ln>
                <a:solidFill>
                  <a:schemeClr val="tx1"/>
                </a:solidFill>
                <a:effectLst/>
                <a:latin typeface="Arial" panose="020B0604020202020204" pitchFamily="34" charset="0"/>
                <a:ea typeface="Arial" panose="020B0604020202020204" pitchFamily="34" charset="0"/>
              </a:rPr>
              <a:t/>
            </a:r>
            <a:br>
              <a:rPr kumimoji="0" lang="es-ES" sz="2000" b="1" i="0" u="none" strike="noStrike" cap="none" normalizeH="0" baseline="0">
                <a:ln>
                  <a:noFill/>
                </a:ln>
                <a:solidFill>
                  <a:schemeClr val="tx1"/>
                </a:solidFill>
                <a:effectLst/>
                <a:latin typeface="Arial" panose="020B0604020202020204" pitchFamily="34" charset="0"/>
                <a:ea typeface="Arial" panose="020B0604020202020204" pitchFamily="34" charset="0"/>
              </a:rPr>
            </a:br>
            <a:endParaRPr kumimoji="0" lang="es-ES" sz="1800" b="0" i="0" u="none" strike="noStrike" cap="none" normalizeH="0" baseline="0">
              <a:ln>
                <a:noFill/>
              </a:ln>
              <a:solidFill>
                <a:schemeClr val="tx1"/>
              </a:solidFill>
              <a:effectLst/>
              <a:latin typeface="Arial" panose="020B0604020202020204" pitchFamily="34" charset="0"/>
            </a:endParaRPr>
          </a:p>
        </p:txBody>
      </p:sp>
      <p:sp>
        <p:nvSpPr>
          <p:cNvPr id="1048605" name="Rectangle 10"/>
          <p:cNvSpPr>
            <a:spLocks noChangeArrowheads="1"/>
          </p:cNvSpPr>
          <p:nvPr/>
        </p:nvSpPr>
        <p:spPr bwMode="auto">
          <a:xfrm>
            <a:off x="0" y="457200"/>
            <a:ext cx="9144000" cy="0"/>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endParaRPr lang="es-MX"/>
          </a:p>
        </p:txBody>
      </p:sp>
      <p:sp>
        <p:nvSpPr>
          <p:cNvPr id="1048606" name="Rectangle 11"/>
          <p:cNvSpPr>
            <a:spLocks noChangeArrowheads="1"/>
          </p:cNvSpPr>
          <p:nvPr/>
        </p:nvSpPr>
        <p:spPr bwMode="auto">
          <a:xfrm>
            <a:off x="0" y="1002031"/>
            <a:ext cx="246380" cy="662938"/>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pPr>
            <a:endParaRPr kumimoji="0" lang="es-ES" sz="2000" b="1" i="0" u="none" strike="noStrike" cap="none" normalizeH="0" baseline="0">
              <a:ln>
                <a:noFill/>
              </a:ln>
              <a:solidFill>
                <a:schemeClr val="tx1"/>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endParaRPr kumimoji="0" lang="es-ES" sz="1800" b="0" i="0" u="none" strike="noStrike" cap="none" normalizeH="0" baseline="0">
              <a:ln>
                <a:noFill/>
              </a:ln>
              <a:solidFill>
                <a:schemeClr val="tx1"/>
              </a:solidFill>
              <a:effectLst/>
              <a:latin typeface="Arial" panose="020B0604020202020204" pitchFamily="34" charset="0"/>
            </a:endParaRPr>
          </a:p>
        </p:txBody>
      </p:sp>
      <p:sp>
        <p:nvSpPr>
          <p:cNvPr id="1048607" name="19 Forma libre"/>
          <p:cNvSpPr/>
          <p:nvPr/>
        </p:nvSpPr>
        <p:spPr>
          <a:xfrm>
            <a:off x="3032845" y="0"/>
            <a:ext cx="6111155" cy="1054476"/>
          </a:xfrm>
          <a:custGeom>
            <a:avLst/>
            <a:gdLst>
              <a:gd name="connsiteX0" fmla="*/ 0 w 1764631"/>
              <a:gd name="connsiteY0" fmla="*/ 465221 h 465221"/>
              <a:gd name="connsiteX1" fmla="*/ 0 w 1764631"/>
              <a:gd name="connsiteY1" fmla="*/ 0 h 465221"/>
              <a:gd name="connsiteX2" fmla="*/ 1764631 w 1764631"/>
              <a:gd name="connsiteY2" fmla="*/ 0 h 465221"/>
              <a:gd name="connsiteX3" fmla="*/ 1299410 w 1764631"/>
              <a:gd name="connsiteY3" fmla="*/ 465221 h 465221"/>
              <a:gd name="connsiteX4" fmla="*/ 0 w 1764631"/>
              <a:gd name="connsiteY4" fmla="*/ 465221 h 465221"/>
              <a:gd name="connsiteX0" fmla="*/ 0 w 2647225"/>
              <a:gd name="connsiteY0" fmla="*/ 473172 h 473172"/>
              <a:gd name="connsiteX1" fmla="*/ 0 w 2647225"/>
              <a:gd name="connsiteY1" fmla="*/ 7951 h 473172"/>
              <a:gd name="connsiteX2" fmla="*/ 2647225 w 2647225"/>
              <a:gd name="connsiteY2" fmla="*/ 0 h 473172"/>
              <a:gd name="connsiteX3" fmla="*/ 1299410 w 2647225"/>
              <a:gd name="connsiteY3" fmla="*/ 473172 h 473172"/>
              <a:gd name="connsiteX4" fmla="*/ 0 w 2647225"/>
              <a:gd name="connsiteY4" fmla="*/ 473172 h 473172"/>
              <a:gd name="connsiteX0" fmla="*/ 0 w 2647225"/>
              <a:gd name="connsiteY0" fmla="*/ 473172 h 504977"/>
              <a:gd name="connsiteX1" fmla="*/ 0 w 2647225"/>
              <a:gd name="connsiteY1" fmla="*/ 7951 h 504977"/>
              <a:gd name="connsiteX2" fmla="*/ 2647225 w 2647225"/>
              <a:gd name="connsiteY2" fmla="*/ 0 h 504977"/>
              <a:gd name="connsiteX3" fmla="*/ 2197908 w 2647225"/>
              <a:gd name="connsiteY3" fmla="*/ 504977 h 504977"/>
              <a:gd name="connsiteX4" fmla="*/ 0 w 2647225"/>
              <a:gd name="connsiteY4" fmla="*/ 473172 h 504977"/>
              <a:gd name="connsiteX0" fmla="*/ 0 w 2702884"/>
              <a:gd name="connsiteY0" fmla="*/ 473172 h 504977"/>
              <a:gd name="connsiteX1" fmla="*/ 0 w 2702884"/>
              <a:gd name="connsiteY1" fmla="*/ 7951 h 504977"/>
              <a:gd name="connsiteX2" fmla="*/ 2702884 w 2702884"/>
              <a:gd name="connsiteY2" fmla="*/ 0 h 504977"/>
              <a:gd name="connsiteX3" fmla="*/ 2197908 w 2702884"/>
              <a:gd name="connsiteY3" fmla="*/ 504977 h 504977"/>
              <a:gd name="connsiteX4" fmla="*/ 0 w 2702884"/>
              <a:gd name="connsiteY4" fmla="*/ 473172 h 504977"/>
              <a:gd name="connsiteX0" fmla="*/ 17470 w 2702884"/>
              <a:gd name="connsiteY0" fmla="*/ 320093 h 504977"/>
              <a:gd name="connsiteX1" fmla="*/ 0 w 2702884"/>
              <a:gd name="connsiteY1" fmla="*/ 7951 h 504977"/>
              <a:gd name="connsiteX2" fmla="*/ 2702884 w 2702884"/>
              <a:gd name="connsiteY2" fmla="*/ 0 h 504977"/>
              <a:gd name="connsiteX3" fmla="*/ 2197908 w 2702884"/>
              <a:gd name="connsiteY3" fmla="*/ 504977 h 504977"/>
              <a:gd name="connsiteX4" fmla="*/ 17470 w 2702884"/>
              <a:gd name="connsiteY4" fmla="*/ 320093 h 504977"/>
              <a:gd name="connsiteX0" fmla="*/ 0 w 2702884"/>
              <a:gd name="connsiteY0" fmla="*/ 425791 h 504977"/>
              <a:gd name="connsiteX1" fmla="*/ 0 w 2702884"/>
              <a:gd name="connsiteY1" fmla="*/ 7951 h 504977"/>
              <a:gd name="connsiteX2" fmla="*/ 2702884 w 2702884"/>
              <a:gd name="connsiteY2" fmla="*/ 0 h 504977"/>
              <a:gd name="connsiteX3" fmla="*/ 2197908 w 2702884"/>
              <a:gd name="connsiteY3" fmla="*/ 504977 h 504977"/>
              <a:gd name="connsiteX4" fmla="*/ 0 w 2702884"/>
              <a:gd name="connsiteY4" fmla="*/ 425791 h 504977"/>
              <a:gd name="connsiteX0" fmla="*/ 0 w 2702884"/>
              <a:gd name="connsiteY0" fmla="*/ 425791 h 435727"/>
              <a:gd name="connsiteX1" fmla="*/ 0 w 2702884"/>
              <a:gd name="connsiteY1" fmla="*/ 7951 h 435727"/>
              <a:gd name="connsiteX2" fmla="*/ 2702884 w 2702884"/>
              <a:gd name="connsiteY2" fmla="*/ 0 h 435727"/>
              <a:gd name="connsiteX3" fmla="*/ 2432004 w 2702884"/>
              <a:gd name="connsiteY3" fmla="*/ 435727 h 435727"/>
              <a:gd name="connsiteX4" fmla="*/ 0 w 2702884"/>
              <a:gd name="connsiteY4" fmla="*/ 425791 h 435727"/>
              <a:gd name="connsiteX0" fmla="*/ 0 w 2702884"/>
              <a:gd name="connsiteY0" fmla="*/ 425791 h 425791"/>
              <a:gd name="connsiteX1" fmla="*/ 0 w 2702884"/>
              <a:gd name="connsiteY1" fmla="*/ 7951 h 425791"/>
              <a:gd name="connsiteX2" fmla="*/ 2702884 w 2702884"/>
              <a:gd name="connsiteY2" fmla="*/ 0 h 425791"/>
              <a:gd name="connsiteX3" fmla="*/ 2438992 w 2702884"/>
              <a:gd name="connsiteY3" fmla="*/ 424793 h 425791"/>
              <a:gd name="connsiteX4" fmla="*/ 0 w 2702884"/>
              <a:gd name="connsiteY4" fmla="*/ 425791 h 425791"/>
              <a:gd name="connsiteX0" fmla="*/ 6988 w 2709872"/>
              <a:gd name="connsiteY0" fmla="*/ 425791 h 425791"/>
              <a:gd name="connsiteX1" fmla="*/ 0 w 2709872"/>
              <a:gd name="connsiteY1" fmla="*/ 66267 h 425791"/>
              <a:gd name="connsiteX2" fmla="*/ 2709872 w 2709872"/>
              <a:gd name="connsiteY2" fmla="*/ 0 h 425791"/>
              <a:gd name="connsiteX3" fmla="*/ 2445980 w 2709872"/>
              <a:gd name="connsiteY3" fmla="*/ 424793 h 425791"/>
              <a:gd name="connsiteX4" fmla="*/ 6988 w 2709872"/>
              <a:gd name="connsiteY4" fmla="*/ 425791 h 425791"/>
              <a:gd name="connsiteX0" fmla="*/ 10482 w 2713366"/>
              <a:gd name="connsiteY0" fmla="*/ 425791 h 425791"/>
              <a:gd name="connsiteX1" fmla="*/ 0 w 2713366"/>
              <a:gd name="connsiteY1" fmla="*/ 4306 h 425791"/>
              <a:gd name="connsiteX2" fmla="*/ 2713366 w 2713366"/>
              <a:gd name="connsiteY2" fmla="*/ 0 h 425791"/>
              <a:gd name="connsiteX3" fmla="*/ 2449474 w 2713366"/>
              <a:gd name="connsiteY3" fmla="*/ 424793 h 425791"/>
              <a:gd name="connsiteX4" fmla="*/ 10482 w 2713366"/>
              <a:gd name="connsiteY4" fmla="*/ 425791 h 425791"/>
              <a:gd name="connsiteX0" fmla="*/ 10482 w 2653968"/>
              <a:gd name="connsiteY0" fmla="*/ 421485 h 421485"/>
              <a:gd name="connsiteX1" fmla="*/ 0 w 2653968"/>
              <a:gd name="connsiteY1" fmla="*/ 0 h 421485"/>
              <a:gd name="connsiteX2" fmla="*/ 2653968 w 2653968"/>
              <a:gd name="connsiteY2" fmla="*/ 86813 h 421485"/>
              <a:gd name="connsiteX3" fmla="*/ 2449474 w 2653968"/>
              <a:gd name="connsiteY3" fmla="*/ 420487 h 421485"/>
              <a:gd name="connsiteX4" fmla="*/ 10482 w 2653968"/>
              <a:gd name="connsiteY4" fmla="*/ 421485 h 421485"/>
              <a:gd name="connsiteX0" fmla="*/ 10482 w 2713366"/>
              <a:gd name="connsiteY0" fmla="*/ 422146 h 422146"/>
              <a:gd name="connsiteX1" fmla="*/ 0 w 2713366"/>
              <a:gd name="connsiteY1" fmla="*/ 661 h 422146"/>
              <a:gd name="connsiteX2" fmla="*/ 2713366 w 2713366"/>
              <a:gd name="connsiteY2" fmla="*/ 0 h 422146"/>
              <a:gd name="connsiteX3" fmla="*/ 2449474 w 2713366"/>
              <a:gd name="connsiteY3" fmla="*/ 421148 h 422146"/>
              <a:gd name="connsiteX4" fmla="*/ 10482 w 2713366"/>
              <a:gd name="connsiteY4" fmla="*/ 422146 h 422146"/>
              <a:gd name="connsiteX0" fmla="*/ 10482 w 2713366"/>
              <a:gd name="connsiteY0" fmla="*/ 422146 h 422146"/>
              <a:gd name="connsiteX1" fmla="*/ 0 w 2713366"/>
              <a:gd name="connsiteY1" fmla="*/ 661 h 422146"/>
              <a:gd name="connsiteX2" fmla="*/ 2713366 w 2713366"/>
              <a:gd name="connsiteY2" fmla="*/ 0 h 422146"/>
              <a:gd name="connsiteX3" fmla="*/ 2449474 w 2713366"/>
              <a:gd name="connsiteY3" fmla="*/ 421148 h 422146"/>
              <a:gd name="connsiteX4" fmla="*/ 10482 w 2713366"/>
              <a:gd name="connsiteY4" fmla="*/ 422146 h 422146"/>
              <a:gd name="connsiteX0" fmla="*/ 0 w 2716860"/>
              <a:gd name="connsiteY0" fmla="*/ 422146 h 422146"/>
              <a:gd name="connsiteX1" fmla="*/ 3494 w 2716860"/>
              <a:gd name="connsiteY1" fmla="*/ 661 h 422146"/>
              <a:gd name="connsiteX2" fmla="*/ 2716860 w 2716860"/>
              <a:gd name="connsiteY2" fmla="*/ 0 h 422146"/>
              <a:gd name="connsiteX3" fmla="*/ 2452968 w 2716860"/>
              <a:gd name="connsiteY3" fmla="*/ 421148 h 422146"/>
              <a:gd name="connsiteX4" fmla="*/ 0 w 2716860"/>
              <a:gd name="connsiteY4" fmla="*/ 422146 h 422146"/>
              <a:gd name="connsiteX0" fmla="*/ 0 w 2716860"/>
              <a:gd name="connsiteY0" fmla="*/ 422146 h 422146"/>
              <a:gd name="connsiteX1" fmla="*/ 2089 w 2716860"/>
              <a:gd name="connsiteY1" fmla="*/ 22400 h 422146"/>
              <a:gd name="connsiteX2" fmla="*/ 2716860 w 2716860"/>
              <a:gd name="connsiteY2" fmla="*/ 0 h 422146"/>
              <a:gd name="connsiteX3" fmla="*/ 2452968 w 2716860"/>
              <a:gd name="connsiteY3" fmla="*/ 421148 h 422146"/>
              <a:gd name="connsiteX4" fmla="*/ 0 w 2716860"/>
              <a:gd name="connsiteY4" fmla="*/ 422146 h 422146"/>
              <a:gd name="connsiteX0" fmla="*/ 0 w 2716860"/>
              <a:gd name="connsiteY0" fmla="*/ 424043 h 424043"/>
              <a:gd name="connsiteX1" fmla="*/ 684 w 2716860"/>
              <a:gd name="connsiteY1" fmla="*/ 0 h 424043"/>
              <a:gd name="connsiteX2" fmla="*/ 2716860 w 2716860"/>
              <a:gd name="connsiteY2" fmla="*/ 1897 h 424043"/>
              <a:gd name="connsiteX3" fmla="*/ 2452968 w 2716860"/>
              <a:gd name="connsiteY3" fmla="*/ 423045 h 424043"/>
              <a:gd name="connsiteX4" fmla="*/ 0 w 2716860"/>
              <a:gd name="connsiteY4" fmla="*/ 424043 h 424043"/>
              <a:gd name="connsiteX0" fmla="*/ 0 w 2715451"/>
              <a:gd name="connsiteY0" fmla="*/ 424043 h 424043"/>
              <a:gd name="connsiteX1" fmla="*/ 684 w 2715451"/>
              <a:gd name="connsiteY1" fmla="*/ 0 h 424043"/>
              <a:gd name="connsiteX2" fmla="*/ 2715451 w 2715451"/>
              <a:gd name="connsiteY2" fmla="*/ 1897 h 424043"/>
              <a:gd name="connsiteX3" fmla="*/ 2452968 w 2715451"/>
              <a:gd name="connsiteY3" fmla="*/ 423045 h 424043"/>
              <a:gd name="connsiteX4" fmla="*/ 0 w 2715451"/>
              <a:gd name="connsiteY4" fmla="*/ 424043 h 424043"/>
              <a:gd name="connsiteX0" fmla="*/ 0 w 2687264"/>
              <a:gd name="connsiteY0" fmla="*/ 424043 h 424043"/>
              <a:gd name="connsiteX1" fmla="*/ 684 w 2687264"/>
              <a:gd name="connsiteY1" fmla="*/ 0 h 424043"/>
              <a:gd name="connsiteX2" fmla="*/ 2687264 w 2687264"/>
              <a:gd name="connsiteY2" fmla="*/ 40260 h 424043"/>
              <a:gd name="connsiteX3" fmla="*/ 2452968 w 2687264"/>
              <a:gd name="connsiteY3" fmla="*/ 423045 h 424043"/>
              <a:gd name="connsiteX4" fmla="*/ 0 w 2687264"/>
              <a:gd name="connsiteY4" fmla="*/ 424043 h 424043"/>
              <a:gd name="connsiteX0" fmla="*/ 0 w 2712632"/>
              <a:gd name="connsiteY0" fmla="*/ 424704 h 424704"/>
              <a:gd name="connsiteX1" fmla="*/ 684 w 2712632"/>
              <a:gd name="connsiteY1" fmla="*/ 661 h 424704"/>
              <a:gd name="connsiteX2" fmla="*/ 2712632 w 2712632"/>
              <a:gd name="connsiteY2" fmla="*/ 0 h 424704"/>
              <a:gd name="connsiteX3" fmla="*/ 2452968 w 2712632"/>
              <a:gd name="connsiteY3" fmla="*/ 423706 h 424704"/>
              <a:gd name="connsiteX4" fmla="*/ 0 w 2712632"/>
              <a:gd name="connsiteY4" fmla="*/ 424704 h 424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632" h="424704">
                <a:moveTo>
                  <a:pt x="0" y="424704"/>
                </a:moveTo>
                <a:cubicBezTo>
                  <a:pt x="1165" y="284209"/>
                  <a:pt x="-481" y="141156"/>
                  <a:pt x="684" y="661"/>
                </a:cubicBezTo>
                <a:lnTo>
                  <a:pt x="2712632" y="0"/>
                </a:lnTo>
                <a:lnTo>
                  <a:pt x="2452968" y="423706"/>
                </a:lnTo>
                <a:lnTo>
                  <a:pt x="0" y="424704"/>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accent4">
                  <a:lumMod val="75000"/>
                </a:schemeClr>
              </a:solidFill>
            </a:endParaRPr>
          </a:p>
        </p:txBody>
      </p:sp>
      <p:sp>
        <p:nvSpPr>
          <p:cNvPr id="1048608" name="Title 13"/>
          <p:cNvSpPr txBox="1"/>
          <p:nvPr/>
        </p:nvSpPr>
        <p:spPr>
          <a:xfrm>
            <a:off x="4200777" y="105817"/>
            <a:ext cx="4930760" cy="802641"/>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es-VE"/>
            </a:defPPr>
            <a:lvl1pPr algn="r" fontAlgn="base">
              <a:spcBef>
                <a:spcPct val="0"/>
              </a:spcBef>
              <a:spcAft>
                <a:spcPct val="0"/>
              </a:spcAft>
              <a:defRPr sz="2800">
                <a:solidFill>
                  <a:srgbClr val="02801A"/>
                </a:solidFill>
                <a:latin typeface="Arial" pitchFamily="34" charset="0"/>
                <a:ea typeface="+mj-ea"/>
                <a:cs typeface="Arial" pitchFamily="34" charset="0"/>
              </a:defRPr>
            </a:lvl1pPr>
            <a:lvl2pPr fontAlgn="base">
              <a:spcBef>
                <a:spcPct val="0"/>
              </a:spcBef>
              <a:spcAft>
                <a:spcPct val="0"/>
              </a:spcAft>
              <a:defRPr sz="3200">
                <a:solidFill>
                  <a:srgbClr val="959595"/>
                </a:solidFill>
                <a:latin typeface="Source Sans Pro Light" pitchFamily="34" charset="0"/>
              </a:defRPr>
            </a:lvl2pPr>
            <a:lvl3pPr fontAlgn="base">
              <a:spcBef>
                <a:spcPct val="0"/>
              </a:spcBef>
              <a:spcAft>
                <a:spcPct val="0"/>
              </a:spcAft>
              <a:defRPr sz="3200">
                <a:solidFill>
                  <a:srgbClr val="959595"/>
                </a:solidFill>
                <a:latin typeface="Source Sans Pro Light" pitchFamily="34" charset="0"/>
              </a:defRPr>
            </a:lvl3pPr>
            <a:lvl4pPr fontAlgn="base">
              <a:spcBef>
                <a:spcPct val="0"/>
              </a:spcBef>
              <a:spcAft>
                <a:spcPct val="0"/>
              </a:spcAft>
              <a:defRPr sz="3200">
                <a:solidFill>
                  <a:srgbClr val="959595"/>
                </a:solidFill>
                <a:latin typeface="Source Sans Pro Light" pitchFamily="34" charset="0"/>
              </a:defRPr>
            </a:lvl4pPr>
            <a:lvl5pPr fontAlgn="base">
              <a:spcBef>
                <a:spcPct val="0"/>
              </a:spcBef>
              <a:spcAft>
                <a:spcPct val="0"/>
              </a:spcAft>
              <a:defRPr sz="3200">
                <a:solidFill>
                  <a:srgbClr val="959595"/>
                </a:solidFill>
                <a:latin typeface="Source Sans Pro Light" pitchFamily="34" charset="0"/>
              </a:defRPr>
            </a:lvl5pPr>
            <a:lvl6pPr marL="457200" fontAlgn="base">
              <a:spcBef>
                <a:spcPct val="0"/>
              </a:spcBef>
              <a:spcAft>
                <a:spcPct val="0"/>
              </a:spcAft>
              <a:defRPr sz="3200">
                <a:solidFill>
                  <a:srgbClr val="959595"/>
                </a:solidFill>
                <a:latin typeface="Source Sans Pro Light" pitchFamily="34" charset="0"/>
              </a:defRPr>
            </a:lvl6pPr>
            <a:lvl7pPr marL="914400" fontAlgn="base">
              <a:spcBef>
                <a:spcPct val="0"/>
              </a:spcBef>
              <a:spcAft>
                <a:spcPct val="0"/>
              </a:spcAft>
              <a:defRPr sz="3200">
                <a:solidFill>
                  <a:srgbClr val="959595"/>
                </a:solidFill>
                <a:latin typeface="Source Sans Pro Light" pitchFamily="34" charset="0"/>
              </a:defRPr>
            </a:lvl7pPr>
            <a:lvl8pPr marL="1371600" fontAlgn="base">
              <a:spcBef>
                <a:spcPct val="0"/>
              </a:spcBef>
              <a:spcAft>
                <a:spcPct val="0"/>
              </a:spcAft>
              <a:defRPr sz="3200">
                <a:solidFill>
                  <a:srgbClr val="959595"/>
                </a:solidFill>
                <a:latin typeface="Source Sans Pro Light" pitchFamily="34" charset="0"/>
              </a:defRPr>
            </a:lvl8pPr>
            <a:lvl9pPr marL="1828800" fontAlgn="base">
              <a:spcBef>
                <a:spcPct val="0"/>
              </a:spcBef>
              <a:spcAft>
                <a:spcPct val="0"/>
              </a:spcAft>
              <a:defRPr sz="3200">
                <a:solidFill>
                  <a:srgbClr val="959595"/>
                </a:solidFill>
                <a:latin typeface="Source Sans Pro Light" pitchFamily="34" charset="0"/>
              </a:defRPr>
            </a:lvl9pPr>
          </a:lstStyle>
          <a:p>
            <a:r>
              <a:rPr lang="en-US" sz="20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latin typeface="Arial Black" pitchFamily="34" charset="0"/>
              </a:rPr>
              <a:t>EXAMEN DE GRADO</a:t>
            </a:r>
          </a:p>
          <a:p>
            <a:r>
              <a:rPr lang="en-US" sz="14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rPr>
              <a:t>MAESTRÍA EN GESTIÓN INTEGRAL DE RIESGOS Y PROTECCIÓN CIVIL</a:t>
            </a:r>
          </a:p>
        </p:txBody>
      </p:sp>
      <p:sp>
        <p:nvSpPr>
          <p:cNvPr id="1048609" name="CuadroTexto 23"/>
          <p:cNvSpPr txBox="1"/>
          <p:nvPr/>
        </p:nvSpPr>
        <p:spPr>
          <a:xfrm>
            <a:off x="-1834223" y="550058"/>
            <a:ext cx="6542614" cy="646331"/>
          </a:xfrm>
          <a:prstGeom prst="rect">
            <a:avLst/>
          </a:prstGeom>
        </p:spPr>
        <p:txBody>
          <a:bodyPr wrap="square" rtlCol="0">
            <a:spAutoFit/>
          </a:bodyPr>
          <a:lstStyle/>
          <a:p>
            <a:pPr algn="ctr"/>
            <a:r>
              <a:rPr lang="es-MX" sz="3600" b="1" dirty="0">
                <a:latin typeface="Arial Narrow" pitchFamily="34" charset="0"/>
              </a:rPr>
              <a:t>Sumario</a:t>
            </a:r>
          </a:p>
        </p:txBody>
      </p:sp>
      <p:sp>
        <p:nvSpPr>
          <p:cNvPr id="1048610" name="CuadroTexto 24"/>
          <p:cNvSpPr txBox="1"/>
          <p:nvPr/>
        </p:nvSpPr>
        <p:spPr>
          <a:xfrm>
            <a:off x="1228645" y="1409842"/>
            <a:ext cx="6686710" cy="3831818"/>
          </a:xfrm>
          <a:prstGeom prst="rect">
            <a:avLst/>
          </a:prstGeom>
        </p:spPr>
        <p:txBody>
          <a:bodyPr wrap="square" rtlCol="0">
            <a:spAutoFit/>
          </a:bodyPr>
          <a:lstStyle/>
          <a:p>
            <a:pPr marL="457200" indent="-457200">
              <a:spcAft>
                <a:spcPts val="600"/>
              </a:spcAft>
              <a:buFont typeface="+mj-lt"/>
              <a:buAutoNum type="arabicPeriod"/>
            </a:pPr>
            <a:r>
              <a:rPr lang="es-MX" sz="1600" b="1" dirty="0" smtClean="0">
                <a:latin typeface="Arial" panose="020B0604020202020204" pitchFamily="34" charset="0"/>
                <a:cs typeface="Arial" panose="020B0604020202020204" pitchFamily="34" charset="0"/>
              </a:rPr>
              <a:t>Línea (s) </a:t>
            </a:r>
            <a:r>
              <a:rPr lang="es-MX" sz="1600" b="1" dirty="0">
                <a:latin typeface="Arial" panose="020B0604020202020204" pitchFamily="34" charset="0"/>
                <a:cs typeface="Arial" panose="020B0604020202020204" pitchFamily="34" charset="0"/>
              </a:rPr>
              <a:t>de Investigación </a:t>
            </a:r>
            <a:endParaRPr lang="es-MX" sz="1600" b="1" dirty="0" smtClean="0">
              <a:latin typeface="Arial" panose="020B0604020202020204" pitchFamily="34" charset="0"/>
              <a:cs typeface="Arial" panose="020B0604020202020204" pitchFamily="34" charset="0"/>
            </a:endParaRPr>
          </a:p>
          <a:p>
            <a:pPr marL="457200" indent="-457200">
              <a:spcAft>
                <a:spcPts val="600"/>
              </a:spcAft>
              <a:buFont typeface="+mj-lt"/>
              <a:buAutoNum type="arabicPeriod"/>
            </a:pPr>
            <a:r>
              <a:rPr lang="es-MX" sz="1600" b="1" dirty="0">
                <a:latin typeface="Arial" panose="020B0604020202020204" pitchFamily="34" charset="0"/>
                <a:cs typeface="Arial" panose="020B0604020202020204" pitchFamily="34" charset="0"/>
              </a:rPr>
              <a:t>Introducción</a:t>
            </a:r>
          </a:p>
          <a:p>
            <a:pPr marL="457200" indent="-457200">
              <a:spcAft>
                <a:spcPts val="600"/>
              </a:spcAft>
              <a:buFont typeface="+mj-lt"/>
              <a:buAutoNum type="arabicPeriod"/>
            </a:pPr>
            <a:r>
              <a:rPr lang="es-MX" sz="1600" b="1" dirty="0" smtClean="0">
                <a:latin typeface="Arial" panose="020B0604020202020204" pitchFamily="34" charset="0"/>
                <a:cs typeface="Arial" panose="020B0604020202020204" pitchFamily="34" charset="0"/>
              </a:rPr>
              <a:t>Planteamiento del problema  </a:t>
            </a:r>
          </a:p>
          <a:p>
            <a:pPr marL="457200" indent="-457200">
              <a:spcAft>
                <a:spcPts val="600"/>
              </a:spcAft>
              <a:buFont typeface="+mj-lt"/>
              <a:buAutoNum type="arabicPeriod"/>
            </a:pPr>
            <a:r>
              <a:rPr lang="es-MX" sz="1600" b="1" dirty="0" smtClean="0">
                <a:latin typeface="Arial" panose="020B0604020202020204" pitchFamily="34" charset="0"/>
                <a:cs typeface="Arial" panose="020B0604020202020204" pitchFamily="34" charset="0"/>
              </a:rPr>
              <a:t>Justificación</a:t>
            </a:r>
            <a:endParaRPr lang="es-MX" sz="1600" b="1" dirty="0">
              <a:latin typeface="Arial" panose="020B0604020202020204" pitchFamily="34" charset="0"/>
              <a:cs typeface="Arial" panose="020B0604020202020204" pitchFamily="34" charset="0"/>
            </a:endParaRPr>
          </a:p>
          <a:p>
            <a:pPr marL="457200" indent="-457200">
              <a:spcAft>
                <a:spcPts val="600"/>
              </a:spcAft>
              <a:buFont typeface="+mj-lt"/>
              <a:buAutoNum type="arabicPeriod"/>
            </a:pPr>
            <a:r>
              <a:rPr lang="es-MX" sz="1600" b="1" dirty="0">
                <a:latin typeface="Arial" panose="020B0604020202020204" pitchFamily="34" charset="0"/>
                <a:cs typeface="Arial" panose="020B0604020202020204" pitchFamily="34" charset="0"/>
              </a:rPr>
              <a:t>Objetivo General y Objetivos Particulares</a:t>
            </a:r>
          </a:p>
          <a:p>
            <a:pPr marL="457200" indent="-457200">
              <a:spcAft>
                <a:spcPts val="600"/>
              </a:spcAft>
              <a:buFont typeface="+mj-lt"/>
              <a:buAutoNum type="arabicPeriod"/>
            </a:pPr>
            <a:r>
              <a:rPr lang="es-MX" sz="1600" b="1" dirty="0" smtClean="0">
                <a:latin typeface="Arial" panose="020B0604020202020204" pitchFamily="34" charset="0"/>
                <a:cs typeface="Arial" panose="020B0604020202020204" pitchFamily="34" charset="0"/>
              </a:rPr>
              <a:t>Hipótesis</a:t>
            </a:r>
          </a:p>
          <a:p>
            <a:pPr marL="457200" indent="-457200">
              <a:spcAft>
                <a:spcPts val="600"/>
              </a:spcAft>
              <a:buFont typeface="+mj-lt"/>
              <a:buAutoNum type="arabicPeriod"/>
            </a:pPr>
            <a:r>
              <a:rPr lang="es-MX" sz="1600" b="1" dirty="0" smtClean="0">
                <a:latin typeface="Arial" panose="020B0604020202020204" pitchFamily="34" charset="0"/>
                <a:cs typeface="Arial" panose="020B0604020202020204" pitchFamily="34" charset="0"/>
              </a:rPr>
              <a:t>Variables</a:t>
            </a:r>
          </a:p>
          <a:p>
            <a:r>
              <a:rPr lang="es-MX" sz="1600" b="1" dirty="0" smtClean="0">
                <a:latin typeface="Arial" panose="020B0604020202020204" pitchFamily="34" charset="0"/>
                <a:cs typeface="Arial" panose="020B0604020202020204" pitchFamily="34" charset="0"/>
              </a:rPr>
              <a:t>8.    Estado </a:t>
            </a:r>
            <a:r>
              <a:rPr lang="es-MX" sz="1600" b="1" dirty="0">
                <a:latin typeface="Arial" panose="020B0604020202020204" pitchFamily="34" charset="0"/>
                <a:cs typeface="Arial" panose="020B0604020202020204" pitchFamily="34" charset="0"/>
              </a:rPr>
              <a:t>del arte como estudio del </a:t>
            </a:r>
            <a:r>
              <a:rPr lang="es-MX" sz="1600" b="1" dirty="0" smtClean="0">
                <a:latin typeface="Arial" panose="020B0604020202020204" pitchFamily="34" charset="0"/>
                <a:cs typeface="Arial" panose="020B0604020202020204" pitchFamily="34" charset="0"/>
              </a:rPr>
              <a:t>objeto ( Marco teórico</a:t>
            </a:r>
            <a:r>
              <a:rPr lang="es-MX" sz="1600" b="1" dirty="0">
                <a:latin typeface="Arial" panose="020B0604020202020204" pitchFamily="34" charset="0"/>
                <a:cs typeface="Arial" panose="020B0604020202020204" pitchFamily="34" charset="0"/>
              </a:rPr>
              <a:t>)</a:t>
            </a:r>
          </a:p>
          <a:p>
            <a:pPr marL="342900" indent="-342900">
              <a:buAutoNum type="arabicPeriod" startAt="9"/>
            </a:pPr>
            <a:r>
              <a:rPr lang="es-MX" sz="1600" b="1" dirty="0" smtClean="0">
                <a:latin typeface="Arial" panose="020B0604020202020204" pitchFamily="34" charset="0"/>
                <a:cs typeface="Arial" panose="020B0604020202020204" pitchFamily="34" charset="0"/>
              </a:rPr>
              <a:t> Marco </a:t>
            </a:r>
            <a:r>
              <a:rPr lang="es-MX" sz="1600" b="1" dirty="0">
                <a:latin typeface="Arial" panose="020B0604020202020204" pitchFamily="34" charset="0"/>
                <a:cs typeface="Arial" panose="020B0604020202020204" pitchFamily="34" charset="0"/>
              </a:rPr>
              <a:t>referencial objeto de </a:t>
            </a:r>
            <a:r>
              <a:rPr lang="es-MX" sz="1600" b="1" dirty="0" smtClean="0">
                <a:latin typeface="Arial" panose="020B0604020202020204" pitchFamily="34" charset="0"/>
                <a:cs typeface="Arial" panose="020B0604020202020204" pitchFamily="34" charset="0"/>
              </a:rPr>
              <a:t>estudio</a:t>
            </a:r>
          </a:p>
          <a:p>
            <a:pPr marL="342900" indent="-342900">
              <a:buAutoNum type="arabicPeriod" startAt="9"/>
            </a:pPr>
            <a:r>
              <a:rPr lang="es-MX" sz="1600" b="1" dirty="0" smtClean="0">
                <a:latin typeface="Arial" panose="020B0604020202020204" pitchFamily="34" charset="0"/>
                <a:cs typeface="Arial" panose="020B0604020202020204" pitchFamily="34" charset="0"/>
              </a:rPr>
              <a:t> Metodología </a:t>
            </a:r>
            <a:r>
              <a:rPr lang="es-MX" sz="1600" b="1" dirty="0">
                <a:latin typeface="Arial" panose="020B0604020202020204" pitchFamily="34" charset="0"/>
                <a:cs typeface="Arial" panose="020B0604020202020204" pitchFamily="34" charset="0"/>
              </a:rPr>
              <a:t>de la </a:t>
            </a:r>
            <a:r>
              <a:rPr lang="es-MX" sz="1600" b="1" dirty="0" err="1" smtClean="0">
                <a:latin typeface="Arial" panose="020B0604020202020204" pitchFamily="34" charset="0"/>
                <a:cs typeface="Arial" panose="020B0604020202020204" pitchFamily="34" charset="0"/>
              </a:rPr>
              <a:t>InvestigaciónIntervención</a:t>
            </a:r>
            <a:r>
              <a:rPr lang="es-MX" sz="1600" b="1" dirty="0" smtClean="0">
                <a:latin typeface="Arial" panose="020B0604020202020204" pitchFamily="34" charset="0"/>
                <a:cs typeface="Arial" panose="020B0604020202020204" pitchFamily="34" charset="0"/>
              </a:rPr>
              <a:t> Metodológica    aplicada</a:t>
            </a:r>
          </a:p>
          <a:p>
            <a:pPr marL="342900" indent="-342900">
              <a:buFontTx/>
              <a:buAutoNum type="arabicPeriod" startAt="9"/>
            </a:pPr>
            <a:r>
              <a:rPr lang="es-MX" sz="1600" b="1" dirty="0" smtClean="0">
                <a:latin typeface="Arial" panose="020B0604020202020204" pitchFamily="34" charset="0"/>
                <a:cs typeface="Arial" panose="020B0604020202020204" pitchFamily="34" charset="0"/>
              </a:rPr>
              <a:t> Principales hallazgos de la investigación </a:t>
            </a:r>
          </a:p>
          <a:p>
            <a:pPr marL="342900" indent="-342900">
              <a:buFontTx/>
              <a:buAutoNum type="arabicPeriod" startAt="9"/>
            </a:pPr>
            <a:r>
              <a:rPr lang="es-MX" sz="1600" b="1" dirty="0" smtClean="0">
                <a:latin typeface="Arial" panose="020B0604020202020204" pitchFamily="34" charset="0"/>
                <a:cs typeface="Arial" panose="020B0604020202020204" pitchFamily="34" charset="0"/>
              </a:rPr>
              <a:t> Conclusiones</a:t>
            </a:r>
            <a:endParaRPr lang="es-MX" sz="1600" b="1" dirty="0">
              <a:latin typeface="Arial Narrow"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96" name="10 Forma libre"/>
          <p:cNvSpPr/>
          <p:nvPr/>
        </p:nvSpPr>
        <p:spPr>
          <a:xfrm rot="5400000">
            <a:off x="3975152" y="-3961523"/>
            <a:ext cx="1202473" cy="9135224"/>
          </a:xfrm>
          <a:custGeom>
            <a:avLst/>
            <a:gdLst>
              <a:gd name="connsiteX0" fmla="*/ 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0 w 4248150"/>
              <a:gd name="connsiteY5" fmla="*/ 0 h 6858000"/>
              <a:gd name="connsiteX0" fmla="*/ 1238250 w 4248150"/>
              <a:gd name="connsiteY0" fmla="*/ 857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38250 w 4248150"/>
              <a:gd name="connsiteY5" fmla="*/ 85725 h 6858000"/>
              <a:gd name="connsiteX0" fmla="*/ 89535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0 h 6858000"/>
              <a:gd name="connsiteX0" fmla="*/ 1276350 w 4248150"/>
              <a:gd name="connsiteY0" fmla="*/ 26670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76350 w 4248150"/>
              <a:gd name="connsiteY5" fmla="*/ 266700 h 6858000"/>
              <a:gd name="connsiteX0" fmla="*/ 1000125 w 4248150"/>
              <a:gd name="connsiteY0" fmla="*/ 17145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000125 w 4248150"/>
              <a:gd name="connsiteY5" fmla="*/ 171450 h 6858000"/>
              <a:gd name="connsiteX0" fmla="*/ 895350 w 4248150"/>
              <a:gd name="connsiteY0" fmla="*/ 95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9525 h 68580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114300 w 3352800"/>
              <a:gd name="connsiteY4" fmla="*/ 6896100 h 6896100"/>
              <a:gd name="connsiteX5" fmla="*/ 0 w 3352800"/>
              <a:gd name="connsiteY5" fmla="*/ 9525 h 68961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9525 w 3352800"/>
              <a:gd name="connsiteY4" fmla="*/ 6896100 h 6896100"/>
              <a:gd name="connsiteX5" fmla="*/ 0 w 3352800"/>
              <a:gd name="connsiteY5" fmla="*/ 9525 h 6896100"/>
              <a:gd name="connsiteX0" fmla="*/ 0 w 3371849"/>
              <a:gd name="connsiteY0" fmla="*/ 9525 h 6896100"/>
              <a:gd name="connsiteX1" fmla="*/ 1952625 w 3371849"/>
              <a:gd name="connsiteY1" fmla="*/ 0 h 6896100"/>
              <a:gd name="connsiteX2" fmla="*/ 3371849 w 3371849"/>
              <a:gd name="connsiteY2" fmla="*/ 2143125 h 6896100"/>
              <a:gd name="connsiteX3" fmla="*/ 1924050 w 3371849"/>
              <a:gd name="connsiteY3" fmla="*/ 6858000 h 6896100"/>
              <a:gd name="connsiteX4" fmla="*/ 9525 w 3371849"/>
              <a:gd name="connsiteY4" fmla="*/ 6896100 h 6896100"/>
              <a:gd name="connsiteX5" fmla="*/ 0 w 3371849"/>
              <a:gd name="connsiteY5" fmla="*/ 9525 h 6896100"/>
              <a:gd name="connsiteX0" fmla="*/ 0 w 3400423"/>
              <a:gd name="connsiteY0" fmla="*/ 9525 h 6896100"/>
              <a:gd name="connsiteX1" fmla="*/ 1952625 w 3400423"/>
              <a:gd name="connsiteY1" fmla="*/ 0 h 6896100"/>
              <a:gd name="connsiteX2" fmla="*/ 3400423 w 3400423"/>
              <a:gd name="connsiteY2" fmla="*/ 2371725 h 6896100"/>
              <a:gd name="connsiteX3" fmla="*/ 1924050 w 3400423"/>
              <a:gd name="connsiteY3" fmla="*/ 6858000 h 6896100"/>
              <a:gd name="connsiteX4" fmla="*/ 9525 w 3400423"/>
              <a:gd name="connsiteY4" fmla="*/ 6896100 h 6896100"/>
              <a:gd name="connsiteX5" fmla="*/ 0 w 3400423"/>
              <a:gd name="connsiteY5" fmla="*/ 9525 h 6896100"/>
              <a:gd name="connsiteX0" fmla="*/ 0 w 3054433"/>
              <a:gd name="connsiteY0" fmla="*/ 9525 h 6896100"/>
              <a:gd name="connsiteX1" fmla="*/ 1952625 w 3054433"/>
              <a:gd name="connsiteY1" fmla="*/ 0 h 6896100"/>
              <a:gd name="connsiteX2" fmla="*/ 3054433 w 3054433"/>
              <a:gd name="connsiteY2" fmla="*/ 1753887 h 6896100"/>
              <a:gd name="connsiteX3" fmla="*/ 1924050 w 3054433"/>
              <a:gd name="connsiteY3" fmla="*/ 6858000 h 6896100"/>
              <a:gd name="connsiteX4" fmla="*/ 9525 w 3054433"/>
              <a:gd name="connsiteY4" fmla="*/ 6896100 h 6896100"/>
              <a:gd name="connsiteX5" fmla="*/ 0 w 3054433"/>
              <a:gd name="connsiteY5" fmla="*/ 9525 h 689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4433" h="6896100">
                <a:moveTo>
                  <a:pt x="0" y="9525"/>
                </a:moveTo>
                <a:lnTo>
                  <a:pt x="1952625" y="0"/>
                </a:lnTo>
                <a:lnTo>
                  <a:pt x="3054433" y="1753887"/>
                </a:lnTo>
                <a:lnTo>
                  <a:pt x="1924050" y="6858000"/>
                </a:lnTo>
                <a:lnTo>
                  <a:pt x="9525" y="6896100"/>
                </a:lnTo>
                <a:lnTo>
                  <a:pt x="0" y="9525"/>
                </a:lnTo>
                <a:close/>
              </a:path>
            </a:pathLst>
          </a:custGeom>
          <a:gradFill flip="none" rotWithShape="1">
            <a:gsLst>
              <a:gs pos="44000">
                <a:schemeClr val="bg1">
                  <a:lumMod val="95000"/>
                  <a:alpha val="40000"/>
                </a:schemeClr>
              </a:gs>
              <a:gs pos="75000">
                <a:schemeClr val="bg1">
                  <a:lumMod val="85000"/>
                </a:schemeClr>
              </a:gs>
              <a:gs pos="92000">
                <a:schemeClr val="bg1">
                  <a:shade val="100000"/>
                  <a:satMod val="115000"/>
                </a:schemeClr>
              </a:gs>
            </a:gsLst>
            <a:path path="circle">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1003">
            <a:schemeClr val="lt1"/>
          </a:fillRef>
          <a:effectRef idx="1">
            <a:schemeClr val="accent3"/>
          </a:effectRef>
          <a:fontRef idx="minor">
            <a:schemeClr val="dk1"/>
          </a:fontRef>
        </p:style>
        <p:txBody>
          <a:bodyPr anchor="ctr"/>
          <a:lstStyle/>
          <a:p>
            <a:pPr algn="ctr"/>
            <a:endParaRPr lang="es-MX" dirty="0">
              <a:solidFill>
                <a:schemeClr val="lt1"/>
              </a:solidFill>
            </a:endParaRPr>
          </a:p>
        </p:txBody>
      </p:sp>
      <p:sp>
        <p:nvSpPr>
          <p:cNvPr id="1048697" name="Title 13"/>
          <p:cNvSpPr txBox="1"/>
          <p:nvPr/>
        </p:nvSpPr>
        <p:spPr>
          <a:xfrm>
            <a:off x="4283968" y="0"/>
            <a:ext cx="4707241" cy="769441"/>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es-VE"/>
            </a:defPPr>
            <a:lvl1pPr algn="r" fontAlgn="base">
              <a:spcBef>
                <a:spcPct val="0"/>
              </a:spcBef>
              <a:spcAft>
                <a:spcPct val="0"/>
              </a:spcAft>
              <a:defRPr sz="2800">
                <a:solidFill>
                  <a:srgbClr val="02801A"/>
                </a:solidFill>
                <a:latin typeface="Arial" pitchFamily="34" charset="0"/>
                <a:ea typeface="+mj-ea"/>
                <a:cs typeface="Arial" pitchFamily="34" charset="0"/>
              </a:defRPr>
            </a:lvl1pPr>
            <a:lvl2pPr fontAlgn="base">
              <a:spcBef>
                <a:spcPct val="0"/>
              </a:spcBef>
              <a:spcAft>
                <a:spcPct val="0"/>
              </a:spcAft>
              <a:defRPr sz="3200">
                <a:solidFill>
                  <a:srgbClr val="959595"/>
                </a:solidFill>
                <a:latin typeface="Source Sans Pro Light" pitchFamily="34" charset="0"/>
              </a:defRPr>
            </a:lvl2pPr>
            <a:lvl3pPr fontAlgn="base">
              <a:spcBef>
                <a:spcPct val="0"/>
              </a:spcBef>
              <a:spcAft>
                <a:spcPct val="0"/>
              </a:spcAft>
              <a:defRPr sz="3200">
                <a:solidFill>
                  <a:srgbClr val="959595"/>
                </a:solidFill>
                <a:latin typeface="Source Sans Pro Light" pitchFamily="34" charset="0"/>
              </a:defRPr>
            </a:lvl3pPr>
            <a:lvl4pPr fontAlgn="base">
              <a:spcBef>
                <a:spcPct val="0"/>
              </a:spcBef>
              <a:spcAft>
                <a:spcPct val="0"/>
              </a:spcAft>
              <a:defRPr sz="3200">
                <a:solidFill>
                  <a:srgbClr val="959595"/>
                </a:solidFill>
                <a:latin typeface="Source Sans Pro Light" pitchFamily="34" charset="0"/>
              </a:defRPr>
            </a:lvl4pPr>
            <a:lvl5pPr fontAlgn="base">
              <a:spcBef>
                <a:spcPct val="0"/>
              </a:spcBef>
              <a:spcAft>
                <a:spcPct val="0"/>
              </a:spcAft>
              <a:defRPr sz="3200">
                <a:solidFill>
                  <a:srgbClr val="959595"/>
                </a:solidFill>
                <a:latin typeface="Source Sans Pro Light" pitchFamily="34" charset="0"/>
              </a:defRPr>
            </a:lvl5pPr>
            <a:lvl6pPr marL="457200" fontAlgn="base">
              <a:spcBef>
                <a:spcPct val="0"/>
              </a:spcBef>
              <a:spcAft>
                <a:spcPct val="0"/>
              </a:spcAft>
              <a:defRPr sz="3200">
                <a:solidFill>
                  <a:srgbClr val="959595"/>
                </a:solidFill>
                <a:latin typeface="Source Sans Pro Light" pitchFamily="34" charset="0"/>
              </a:defRPr>
            </a:lvl6pPr>
            <a:lvl7pPr marL="914400" fontAlgn="base">
              <a:spcBef>
                <a:spcPct val="0"/>
              </a:spcBef>
              <a:spcAft>
                <a:spcPct val="0"/>
              </a:spcAft>
              <a:defRPr sz="3200">
                <a:solidFill>
                  <a:srgbClr val="959595"/>
                </a:solidFill>
                <a:latin typeface="Source Sans Pro Light" pitchFamily="34" charset="0"/>
              </a:defRPr>
            </a:lvl7pPr>
            <a:lvl8pPr marL="1371600" fontAlgn="base">
              <a:spcBef>
                <a:spcPct val="0"/>
              </a:spcBef>
              <a:spcAft>
                <a:spcPct val="0"/>
              </a:spcAft>
              <a:defRPr sz="3200">
                <a:solidFill>
                  <a:srgbClr val="959595"/>
                </a:solidFill>
                <a:latin typeface="Source Sans Pro Light" pitchFamily="34" charset="0"/>
              </a:defRPr>
            </a:lvl8pPr>
            <a:lvl9pPr marL="1828800" fontAlgn="base">
              <a:spcBef>
                <a:spcPct val="0"/>
              </a:spcBef>
              <a:spcAft>
                <a:spcPct val="0"/>
              </a:spcAft>
              <a:defRPr sz="3200">
                <a:solidFill>
                  <a:srgbClr val="959595"/>
                </a:solidFill>
                <a:latin typeface="Source Sans Pro Light" pitchFamily="34" charset="0"/>
              </a:defRPr>
            </a:lvl9pPr>
          </a:lstStyle>
          <a:p>
            <a:r>
              <a:rPr lang="en-US" sz="20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latin typeface="Arial Black" pitchFamily="34" charset="0"/>
              </a:rPr>
              <a:t>EXAMEN DE GRADO</a:t>
            </a:r>
          </a:p>
          <a:p>
            <a:r>
              <a:rPr lang="en-US" sz="12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rPr>
              <a:t>MAESTRÍA EN GESTIÓN INTEGRAL DE RIESGOS Y PROTECCIÓN CIVIL</a:t>
            </a:r>
          </a:p>
        </p:txBody>
      </p:sp>
      <p:sp>
        <p:nvSpPr>
          <p:cNvPr id="1048698" name="Rectángulo 1"/>
          <p:cNvSpPr/>
          <p:nvPr/>
        </p:nvSpPr>
        <p:spPr>
          <a:xfrm>
            <a:off x="538400" y="252146"/>
            <a:ext cx="3215945" cy="707886"/>
          </a:xfrm>
          <a:prstGeom prst="rect">
            <a:avLst/>
          </a:prstGeom>
        </p:spPr>
        <p:txBody>
          <a:bodyPr wrap="none">
            <a:spAutoFit/>
          </a:bodyPr>
          <a:lstStyle/>
          <a:p>
            <a:r>
              <a:rPr lang="es-MX" sz="2000" b="1" dirty="0">
                <a:latin typeface="Arial" panose="020B0604020202020204" pitchFamily="34" charset="0"/>
                <a:cs typeface="Arial" panose="020B0604020202020204" pitchFamily="34" charset="0"/>
              </a:rPr>
              <a:t>Marco referencial </a:t>
            </a:r>
            <a:r>
              <a:rPr lang="es-MX" sz="2000" b="1">
                <a:latin typeface="Arial" panose="020B0604020202020204" pitchFamily="34" charset="0"/>
                <a:cs typeface="Arial" panose="020B0604020202020204" pitchFamily="34" charset="0"/>
              </a:rPr>
              <a:t>objeto </a:t>
            </a:r>
            <a:endParaRPr lang="es-MX" sz="2000" b="1" smtClean="0">
              <a:latin typeface="Arial" panose="020B0604020202020204" pitchFamily="34" charset="0"/>
              <a:cs typeface="Arial" panose="020B0604020202020204" pitchFamily="34" charset="0"/>
            </a:endParaRPr>
          </a:p>
          <a:p>
            <a:r>
              <a:rPr lang="es-MX" sz="2000" b="1" dirty="0" smtClean="0">
                <a:latin typeface="Arial" panose="020B0604020202020204" pitchFamily="34" charset="0"/>
                <a:cs typeface="Arial" panose="020B0604020202020204" pitchFamily="34" charset="0"/>
              </a:rPr>
              <a:t>de </a:t>
            </a:r>
            <a:r>
              <a:rPr lang="es-MX" sz="2000" b="1" dirty="0">
                <a:latin typeface="Arial" panose="020B0604020202020204" pitchFamily="34" charset="0"/>
                <a:cs typeface="Arial" panose="020B0604020202020204" pitchFamily="34" charset="0"/>
              </a:rPr>
              <a:t>estudio</a:t>
            </a:r>
          </a:p>
        </p:txBody>
      </p:sp>
      <p:sp>
        <p:nvSpPr>
          <p:cNvPr id="2" name="Rectángulo 1"/>
          <p:cNvSpPr/>
          <p:nvPr/>
        </p:nvSpPr>
        <p:spPr>
          <a:xfrm>
            <a:off x="538400" y="1446551"/>
            <a:ext cx="7994040" cy="5324535"/>
          </a:xfrm>
          <a:prstGeom prst="rect">
            <a:avLst/>
          </a:prstGeom>
        </p:spPr>
        <p:txBody>
          <a:bodyPr wrap="square">
            <a:spAutoFit/>
          </a:bodyPr>
          <a:lstStyle/>
          <a:p>
            <a:r>
              <a:rPr lang="es-MX" sz="2000" dirty="0" smtClean="0">
                <a:latin typeface="Times New Roman" panose="02020603050405020304" pitchFamily="18" charset="0"/>
                <a:ea typeface="Calibri" panose="020F0502020204030204" pitchFamily="34" charset="0"/>
                <a:cs typeface="Arial" panose="020B0604020202020204" pitchFamily="34" charset="0"/>
              </a:rPr>
              <a:t>Minatitlán </a:t>
            </a:r>
            <a:r>
              <a:rPr lang="es-MX" sz="2000" dirty="0">
                <a:latin typeface="Times New Roman" panose="02020603050405020304" pitchFamily="18" charset="0"/>
                <a:ea typeface="Calibri" panose="020F0502020204030204" pitchFamily="34" charset="0"/>
                <a:cs typeface="Arial" panose="020B0604020202020204" pitchFamily="34" charset="0"/>
              </a:rPr>
              <a:t>es un municipio al sur del estado de Veracruz, en México. Cabecera del municipio del mismo nombre, fue un puerto de altura a orilla del río Coatzacoalcos; en ella se establece la mayor refinería de Pemex “Refinería Gral. Lázaro Cárdenas del Río”, primera y más grande en Latinoamérica hasta el año 2004</a:t>
            </a:r>
            <a:r>
              <a:rPr lang="es-MX" sz="2000" dirty="0" smtClean="0">
                <a:latin typeface="Times New Roman" panose="02020603050405020304" pitchFamily="18" charset="0"/>
                <a:ea typeface="Calibri" panose="020F0502020204030204" pitchFamily="34" charset="0"/>
                <a:cs typeface="Arial" panose="020B0604020202020204" pitchFamily="34" charset="0"/>
              </a:rPr>
              <a:t>.</a:t>
            </a:r>
          </a:p>
          <a:p>
            <a:endParaRPr lang="es-MX" sz="2000" dirty="0">
              <a:latin typeface="Times New Roman" panose="02020603050405020304" pitchFamily="18" charset="0"/>
              <a:ea typeface="Calibri" panose="020F0502020204030204" pitchFamily="34" charset="0"/>
              <a:cs typeface="Arial" panose="020B0604020202020204" pitchFamily="34" charset="0"/>
            </a:endParaRPr>
          </a:p>
          <a:p>
            <a:endParaRPr lang="es-MX" sz="2000" dirty="0">
              <a:latin typeface="Times New Roman" panose="02020603050405020304" pitchFamily="18" charset="0"/>
              <a:ea typeface="Calibri" panose="020F0502020204030204" pitchFamily="34" charset="0"/>
              <a:cs typeface="Arial" panose="020B0604020202020204" pitchFamily="34" charset="0"/>
            </a:endParaRPr>
          </a:p>
          <a:p>
            <a:r>
              <a:rPr lang="es-MX" sz="2000" dirty="0">
                <a:latin typeface="Times New Roman" panose="02020603050405020304" pitchFamily="18" charset="0"/>
                <a:ea typeface="Calibri" panose="020F0502020204030204" pitchFamily="34" charset="0"/>
                <a:cs typeface="Arial" panose="020B0604020202020204" pitchFamily="34" charset="0"/>
              </a:rPr>
              <a:t>Municipio ubicado al norte del Istmo de Tehuantepec y región Olmeca del estado de Veracruz,  en las coordenadas 17° 59’ latitud norte y 94° 33’ longitud oeste, a una altura de 20 metros sobre el nivel del mar con extensión territorial de 4,123.91 km², cifra que representa el 5.66% total del estado. Limita al norte con la ciudad costera de Coatzacoalcos y el municipio de </a:t>
            </a:r>
            <a:r>
              <a:rPr lang="es-MX" sz="2000" dirty="0" err="1">
                <a:latin typeface="Times New Roman" panose="02020603050405020304" pitchFamily="18" charset="0"/>
                <a:ea typeface="Calibri" panose="020F0502020204030204" pitchFamily="34" charset="0"/>
                <a:cs typeface="Arial" panose="020B0604020202020204" pitchFamily="34" charset="0"/>
              </a:rPr>
              <a:t>Cosoleacaque</a:t>
            </a:r>
            <a:r>
              <a:rPr lang="es-MX" sz="2000" dirty="0">
                <a:latin typeface="Times New Roman" panose="02020603050405020304" pitchFamily="18" charset="0"/>
                <a:ea typeface="Calibri" panose="020F0502020204030204" pitchFamily="34" charset="0"/>
                <a:cs typeface="Arial" panose="020B0604020202020204" pitchFamily="34" charset="0"/>
              </a:rPr>
              <a:t>, al noreste con </a:t>
            </a:r>
            <a:r>
              <a:rPr lang="es-MX" sz="2000" dirty="0" err="1">
                <a:latin typeface="Times New Roman" panose="02020603050405020304" pitchFamily="18" charset="0"/>
                <a:ea typeface="Calibri" panose="020F0502020204030204" pitchFamily="34" charset="0"/>
                <a:cs typeface="Arial" panose="020B0604020202020204" pitchFamily="34" charset="0"/>
              </a:rPr>
              <a:t>Ixhuatlán</a:t>
            </a:r>
            <a:r>
              <a:rPr lang="es-MX" sz="2000" dirty="0">
                <a:latin typeface="Times New Roman" panose="02020603050405020304" pitchFamily="18" charset="0"/>
                <a:ea typeface="Calibri" panose="020F0502020204030204" pitchFamily="34" charset="0"/>
                <a:cs typeface="Arial" panose="020B0604020202020204" pitchFamily="34" charset="0"/>
              </a:rPr>
              <a:t> del Sureste, al este con </a:t>
            </a:r>
            <a:r>
              <a:rPr lang="es-MX" sz="2000" dirty="0" err="1">
                <a:latin typeface="Times New Roman" panose="02020603050405020304" pitchFamily="18" charset="0"/>
                <a:ea typeface="Calibri" panose="020F0502020204030204" pitchFamily="34" charset="0"/>
                <a:cs typeface="Arial" panose="020B0604020202020204" pitchFamily="34" charset="0"/>
              </a:rPr>
              <a:t>Moloacán</a:t>
            </a:r>
            <a:r>
              <a:rPr lang="es-MX" sz="2000" dirty="0">
                <a:latin typeface="Times New Roman" panose="02020603050405020304" pitchFamily="18" charset="0"/>
                <a:ea typeface="Calibri" panose="020F0502020204030204" pitchFamily="34" charset="0"/>
                <a:cs typeface="Arial" panose="020B0604020202020204" pitchFamily="34" charset="0"/>
              </a:rPr>
              <a:t> y Las Choapas, al sur con </a:t>
            </a:r>
            <a:r>
              <a:rPr lang="es-MX" sz="2000" dirty="0" err="1">
                <a:latin typeface="Times New Roman" panose="02020603050405020304" pitchFamily="18" charset="0"/>
                <a:ea typeface="Calibri" panose="020F0502020204030204" pitchFamily="34" charset="0"/>
                <a:cs typeface="Arial" panose="020B0604020202020204" pitchFamily="34" charset="0"/>
              </a:rPr>
              <a:t>Uxpanapa</a:t>
            </a:r>
            <a:r>
              <a:rPr lang="es-MX" sz="2000" dirty="0">
                <a:latin typeface="Times New Roman" panose="02020603050405020304" pitchFamily="18" charset="0"/>
                <a:ea typeface="Calibri" panose="020F0502020204030204" pitchFamily="34" charset="0"/>
                <a:cs typeface="Arial" panose="020B0604020202020204" pitchFamily="34" charset="0"/>
              </a:rPr>
              <a:t>, y al suroeste </a:t>
            </a:r>
            <a:r>
              <a:rPr lang="es-MX" sz="2000" dirty="0" err="1">
                <a:latin typeface="Times New Roman" panose="02020603050405020304" pitchFamily="18" charset="0"/>
                <a:ea typeface="Calibri" panose="020F0502020204030204" pitchFamily="34" charset="0"/>
                <a:cs typeface="Arial" panose="020B0604020202020204" pitchFamily="34" charset="0"/>
              </a:rPr>
              <a:t>Hidalgotitlán</a:t>
            </a:r>
            <a:r>
              <a:rPr lang="es-MX" sz="2000" dirty="0">
                <a:latin typeface="Times New Roman" panose="02020603050405020304" pitchFamily="18" charset="0"/>
                <a:ea typeface="Calibri" panose="020F0502020204030204" pitchFamily="34" charset="0"/>
                <a:cs typeface="Arial" panose="020B0604020202020204" pitchFamily="34" charset="0"/>
              </a:rPr>
              <a:t> y </a:t>
            </a:r>
            <a:r>
              <a:rPr lang="es-MX" sz="2000" dirty="0" err="1">
                <a:latin typeface="Times New Roman" panose="02020603050405020304" pitchFamily="18" charset="0"/>
                <a:ea typeface="Calibri" panose="020F0502020204030204" pitchFamily="34" charset="0"/>
                <a:cs typeface="Arial" panose="020B0604020202020204" pitchFamily="34" charset="0"/>
              </a:rPr>
              <a:t>Jáltipan</a:t>
            </a:r>
            <a:r>
              <a:rPr lang="es-MX" sz="2000" dirty="0">
                <a:latin typeface="Times New Roman" panose="02020603050405020304" pitchFamily="18" charset="0"/>
                <a:ea typeface="Calibri" panose="020F0502020204030204" pitchFamily="34" charset="0"/>
                <a:cs typeface="Arial" panose="020B0604020202020204" pitchFamily="34" charset="0"/>
              </a:rPr>
              <a:t>.</a:t>
            </a:r>
          </a:p>
          <a:p>
            <a:endParaRPr lang="es-MX" sz="2000" dirty="0">
              <a:latin typeface="Times New Roman" panose="02020603050405020304" pitchFamily="18" charset="0"/>
              <a:ea typeface="Calibri" panose="020F0502020204030204" pitchFamily="34" charset="0"/>
              <a:cs typeface="Arial" panose="020B0604020202020204" pitchFamily="34" charset="0"/>
            </a:endParaRPr>
          </a:p>
          <a:p>
            <a:endParaRPr lang="es-MX" sz="2000" dirty="0">
              <a:latin typeface="Times New Roman" panose="02020603050405020304" pitchFamily="18"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96" name="10 Forma libre"/>
          <p:cNvSpPr/>
          <p:nvPr/>
        </p:nvSpPr>
        <p:spPr>
          <a:xfrm rot="5400000">
            <a:off x="3975152" y="-3961523"/>
            <a:ext cx="1202473" cy="9135224"/>
          </a:xfrm>
          <a:custGeom>
            <a:avLst/>
            <a:gdLst>
              <a:gd name="connsiteX0" fmla="*/ 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0 w 4248150"/>
              <a:gd name="connsiteY5" fmla="*/ 0 h 6858000"/>
              <a:gd name="connsiteX0" fmla="*/ 1238250 w 4248150"/>
              <a:gd name="connsiteY0" fmla="*/ 857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38250 w 4248150"/>
              <a:gd name="connsiteY5" fmla="*/ 85725 h 6858000"/>
              <a:gd name="connsiteX0" fmla="*/ 89535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0 h 6858000"/>
              <a:gd name="connsiteX0" fmla="*/ 1276350 w 4248150"/>
              <a:gd name="connsiteY0" fmla="*/ 26670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76350 w 4248150"/>
              <a:gd name="connsiteY5" fmla="*/ 266700 h 6858000"/>
              <a:gd name="connsiteX0" fmla="*/ 1000125 w 4248150"/>
              <a:gd name="connsiteY0" fmla="*/ 17145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000125 w 4248150"/>
              <a:gd name="connsiteY5" fmla="*/ 171450 h 6858000"/>
              <a:gd name="connsiteX0" fmla="*/ 895350 w 4248150"/>
              <a:gd name="connsiteY0" fmla="*/ 95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9525 h 68580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114300 w 3352800"/>
              <a:gd name="connsiteY4" fmla="*/ 6896100 h 6896100"/>
              <a:gd name="connsiteX5" fmla="*/ 0 w 3352800"/>
              <a:gd name="connsiteY5" fmla="*/ 9525 h 68961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9525 w 3352800"/>
              <a:gd name="connsiteY4" fmla="*/ 6896100 h 6896100"/>
              <a:gd name="connsiteX5" fmla="*/ 0 w 3352800"/>
              <a:gd name="connsiteY5" fmla="*/ 9525 h 6896100"/>
              <a:gd name="connsiteX0" fmla="*/ 0 w 3371849"/>
              <a:gd name="connsiteY0" fmla="*/ 9525 h 6896100"/>
              <a:gd name="connsiteX1" fmla="*/ 1952625 w 3371849"/>
              <a:gd name="connsiteY1" fmla="*/ 0 h 6896100"/>
              <a:gd name="connsiteX2" fmla="*/ 3371849 w 3371849"/>
              <a:gd name="connsiteY2" fmla="*/ 2143125 h 6896100"/>
              <a:gd name="connsiteX3" fmla="*/ 1924050 w 3371849"/>
              <a:gd name="connsiteY3" fmla="*/ 6858000 h 6896100"/>
              <a:gd name="connsiteX4" fmla="*/ 9525 w 3371849"/>
              <a:gd name="connsiteY4" fmla="*/ 6896100 h 6896100"/>
              <a:gd name="connsiteX5" fmla="*/ 0 w 3371849"/>
              <a:gd name="connsiteY5" fmla="*/ 9525 h 6896100"/>
              <a:gd name="connsiteX0" fmla="*/ 0 w 3400423"/>
              <a:gd name="connsiteY0" fmla="*/ 9525 h 6896100"/>
              <a:gd name="connsiteX1" fmla="*/ 1952625 w 3400423"/>
              <a:gd name="connsiteY1" fmla="*/ 0 h 6896100"/>
              <a:gd name="connsiteX2" fmla="*/ 3400423 w 3400423"/>
              <a:gd name="connsiteY2" fmla="*/ 2371725 h 6896100"/>
              <a:gd name="connsiteX3" fmla="*/ 1924050 w 3400423"/>
              <a:gd name="connsiteY3" fmla="*/ 6858000 h 6896100"/>
              <a:gd name="connsiteX4" fmla="*/ 9525 w 3400423"/>
              <a:gd name="connsiteY4" fmla="*/ 6896100 h 6896100"/>
              <a:gd name="connsiteX5" fmla="*/ 0 w 3400423"/>
              <a:gd name="connsiteY5" fmla="*/ 9525 h 6896100"/>
              <a:gd name="connsiteX0" fmla="*/ 0 w 3054433"/>
              <a:gd name="connsiteY0" fmla="*/ 9525 h 6896100"/>
              <a:gd name="connsiteX1" fmla="*/ 1952625 w 3054433"/>
              <a:gd name="connsiteY1" fmla="*/ 0 h 6896100"/>
              <a:gd name="connsiteX2" fmla="*/ 3054433 w 3054433"/>
              <a:gd name="connsiteY2" fmla="*/ 1753887 h 6896100"/>
              <a:gd name="connsiteX3" fmla="*/ 1924050 w 3054433"/>
              <a:gd name="connsiteY3" fmla="*/ 6858000 h 6896100"/>
              <a:gd name="connsiteX4" fmla="*/ 9525 w 3054433"/>
              <a:gd name="connsiteY4" fmla="*/ 6896100 h 6896100"/>
              <a:gd name="connsiteX5" fmla="*/ 0 w 3054433"/>
              <a:gd name="connsiteY5" fmla="*/ 9525 h 689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4433" h="6896100">
                <a:moveTo>
                  <a:pt x="0" y="9525"/>
                </a:moveTo>
                <a:lnTo>
                  <a:pt x="1952625" y="0"/>
                </a:lnTo>
                <a:lnTo>
                  <a:pt x="3054433" y="1753887"/>
                </a:lnTo>
                <a:lnTo>
                  <a:pt x="1924050" y="6858000"/>
                </a:lnTo>
                <a:lnTo>
                  <a:pt x="9525" y="6896100"/>
                </a:lnTo>
                <a:lnTo>
                  <a:pt x="0" y="9525"/>
                </a:lnTo>
                <a:close/>
              </a:path>
            </a:pathLst>
          </a:custGeom>
          <a:gradFill flip="none" rotWithShape="1">
            <a:gsLst>
              <a:gs pos="44000">
                <a:schemeClr val="bg1">
                  <a:lumMod val="95000"/>
                  <a:alpha val="40000"/>
                </a:schemeClr>
              </a:gs>
              <a:gs pos="75000">
                <a:schemeClr val="bg1">
                  <a:lumMod val="85000"/>
                </a:schemeClr>
              </a:gs>
              <a:gs pos="92000">
                <a:schemeClr val="bg1">
                  <a:shade val="100000"/>
                  <a:satMod val="115000"/>
                </a:schemeClr>
              </a:gs>
            </a:gsLst>
            <a:path path="circle">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1003">
            <a:schemeClr val="lt1"/>
          </a:fillRef>
          <a:effectRef idx="1">
            <a:schemeClr val="accent3"/>
          </a:effectRef>
          <a:fontRef idx="minor">
            <a:schemeClr val="dk1"/>
          </a:fontRef>
        </p:style>
        <p:txBody>
          <a:bodyPr anchor="ctr"/>
          <a:lstStyle/>
          <a:p>
            <a:pPr algn="ctr"/>
            <a:endParaRPr lang="es-MX" dirty="0">
              <a:solidFill>
                <a:schemeClr val="lt1"/>
              </a:solidFill>
            </a:endParaRPr>
          </a:p>
        </p:txBody>
      </p:sp>
      <p:sp>
        <p:nvSpPr>
          <p:cNvPr id="1048697" name="Title 13"/>
          <p:cNvSpPr txBox="1"/>
          <p:nvPr/>
        </p:nvSpPr>
        <p:spPr>
          <a:xfrm>
            <a:off x="4283968" y="0"/>
            <a:ext cx="4707241" cy="769441"/>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es-VE"/>
            </a:defPPr>
            <a:lvl1pPr algn="r" fontAlgn="base">
              <a:spcBef>
                <a:spcPct val="0"/>
              </a:spcBef>
              <a:spcAft>
                <a:spcPct val="0"/>
              </a:spcAft>
              <a:defRPr sz="2800">
                <a:solidFill>
                  <a:srgbClr val="02801A"/>
                </a:solidFill>
                <a:latin typeface="Arial" pitchFamily="34" charset="0"/>
                <a:ea typeface="+mj-ea"/>
                <a:cs typeface="Arial" pitchFamily="34" charset="0"/>
              </a:defRPr>
            </a:lvl1pPr>
            <a:lvl2pPr fontAlgn="base">
              <a:spcBef>
                <a:spcPct val="0"/>
              </a:spcBef>
              <a:spcAft>
                <a:spcPct val="0"/>
              </a:spcAft>
              <a:defRPr sz="3200">
                <a:solidFill>
                  <a:srgbClr val="959595"/>
                </a:solidFill>
                <a:latin typeface="Source Sans Pro Light" pitchFamily="34" charset="0"/>
              </a:defRPr>
            </a:lvl2pPr>
            <a:lvl3pPr fontAlgn="base">
              <a:spcBef>
                <a:spcPct val="0"/>
              </a:spcBef>
              <a:spcAft>
                <a:spcPct val="0"/>
              </a:spcAft>
              <a:defRPr sz="3200">
                <a:solidFill>
                  <a:srgbClr val="959595"/>
                </a:solidFill>
                <a:latin typeface="Source Sans Pro Light" pitchFamily="34" charset="0"/>
              </a:defRPr>
            </a:lvl3pPr>
            <a:lvl4pPr fontAlgn="base">
              <a:spcBef>
                <a:spcPct val="0"/>
              </a:spcBef>
              <a:spcAft>
                <a:spcPct val="0"/>
              </a:spcAft>
              <a:defRPr sz="3200">
                <a:solidFill>
                  <a:srgbClr val="959595"/>
                </a:solidFill>
                <a:latin typeface="Source Sans Pro Light" pitchFamily="34" charset="0"/>
              </a:defRPr>
            </a:lvl4pPr>
            <a:lvl5pPr fontAlgn="base">
              <a:spcBef>
                <a:spcPct val="0"/>
              </a:spcBef>
              <a:spcAft>
                <a:spcPct val="0"/>
              </a:spcAft>
              <a:defRPr sz="3200">
                <a:solidFill>
                  <a:srgbClr val="959595"/>
                </a:solidFill>
                <a:latin typeface="Source Sans Pro Light" pitchFamily="34" charset="0"/>
              </a:defRPr>
            </a:lvl5pPr>
            <a:lvl6pPr marL="457200" fontAlgn="base">
              <a:spcBef>
                <a:spcPct val="0"/>
              </a:spcBef>
              <a:spcAft>
                <a:spcPct val="0"/>
              </a:spcAft>
              <a:defRPr sz="3200">
                <a:solidFill>
                  <a:srgbClr val="959595"/>
                </a:solidFill>
                <a:latin typeface="Source Sans Pro Light" pitchFamily="34" charset="0"/>
              </a:defRPr>
            </a:lvl6pPr>
            <a:lvl7pPr marL="914400" fontAlgn="base">
              <a:spcBef>
                <a:spcPct val="0"/>
              </a:spcBef>
              <a:spcAft>
                <a:spcPct val="0"/>
              </a:spcAft>
              <a:defRPr sz="3200">
                <a:solidFill>
                  <a:srgbClr val="959595"/>
                </a:solidFill>
                <a:latin typeface="Source Sans Pro Light" pitchFamily="34" charset="0"/>
              </a:defRPr>
            </a:lvl7pPr>
            <a:lvl8pPr marL="1371600" fontAlgn="base">
              <a:spcBef>
                <a:spcPct val="0"/>
              </a:spcBef>
              <a:spcAft>
                <a:spcPct val="0"/>
              </a:spcAft>
              <a:defRPr sz="3200">
                <a:solidFill>
                  <a:srgbClr val="959595"/>
                </a:solidFill>
                <a:latin typeface="Source Sans Pro Light" pitchFamily="34" charset="0"/>
              </a:defRPr>
            </a:lvl8pPr>
            <a:lvl9pPr marL="1828800" fontAlgn="base">
              <a:spcBef>
                <a:spcPct val="0"/>
              </a:spcBef>
              <a:spcAft>
                <a:spcPct val="0"/>
              </a:spcAft>
              <a:defRPr sz="3200">
                <a:solidFill>
                  <a:srgbClr val="959595"/>
                </a:solidFill>
                <a:latin typeface="Source Sans Pro Light" pitchFamily="34" charset="0"/>
              </a:defRPr>
            </a:lvl9pPr>
          </a:lstStyle>
          <a:p>
            <a:r>
              <a:rPr lang="en-US" sz="20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latin typeface="Arial Black" pitchFamily="34" charset="0"/>
              </a:rPr>
              <a:t>EXAMEN DE GRADO</a:t>
            </a:r>
          </a:p>
          <a:p>
            <a:r>
              <a:rPr lang="en-US" sz="12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rPr>
              <a:t>MAESTRÍA EN GESTIÓN INTEGRAL DE RIESGOS Y PROTECCIÓN CIVIL</a:t>
            </a:r>
          </a:p>
        </p:txBody>
      </p:sp>
      <p:sp>
        <p:nvSpPr>
          <p:cNvPr id="1048698" name="Rectángulo 1"/>
          <p:cNvSpPr/>
          <p:nvPr/>
        </p:nvSpPr>
        <p:spPr>
          <a:xfrm>
            <a:off x="538400" y="252146"/>
            <a:ext cx="3215945" cy="707886"/>
          </a:xfrm>
          <a:prstGeom prst="rect">
            <a:avLst/>
          </a:prstGeom>
        </p:spPr>
        <p:txBody>
          <a:bodyPr wrap="none">
            <a:spAutoFit/>
          </a:bodyPr>
          <a:lstStyle/>
          <a:p>
            <a:r>
              <a:rPr lang="es-MX" sz="2000" b="1" dirty="0">
                <a:latin typeface="Arial" panose="020B0604020202020204" pitchFamily="34" charset="0"/>
                <a:cs typeface="Arial" panose="020B0604020202020204" pitchFamily="34" charset="0"/>
              </a:rPr>
              <a:t>Marco referencial </a:t>
            </a:r>
            <a:r>
              <a:rPr lang="es-MX" sz="2000" b="1">
                <a:latin typeface="Arial" panose="020B0604020202020204" pitchFamily="34" charset="0"/>
                <a:cs typeface="Arial" panose="020B0604020202020204" pitchFamily="34" charset="0"/>
              </a:rPr>
              <a:t>objeto </a:t>
            </a:r>
            <a:endParaRPr lang="es-MX" sz="2000" b="1" smtClean="0">
              <a:latin typeface="Arial" panose="020B0604020202020204" pitchFamily="34" charset="0"/>
              <a:cs typeface="Arial" panose="020B0604020202020204" pitchFamily="34" charset="0"/>
            </a:endParaRPr>
          </a:p>
          <a:p>
            <a:r>
              <a:rPr lang="es-MX" sz="2000" b="1" dirty="0" smtClean="0">
                <a:latin typeface="Arial" panose="020B0604020202020204" pitchFamily="34" charset="0"/>
                <a:cs typeface="Arial" panose="020B0604020202020204" pitchFamily="34" charset="0"/>
              </a:rPr>
              <a:t>de </a:t>
            </a:r>
            <a:r>
              <a:rPr lang="es-MX" sz="2000" b="1" dirty="0">
                <a:latin typeface="Arial" panose="020B0604020202020204" pitchFamily="34" charset="0"/>
                <a:cs typeface="Arial" panose="020B0604020202020204" pitchFamily="34" charset="0"/>
              </a:rPr>
              <a:t>estudio</a:t>
            </a:r>
          </a:p>
        </p:txBody>
      </p:sp>
      <p:pic>
        <p:nvPicPr>
          <p:cNvPr id="3" name="Imagen 2"/>
          <p:cNvPicPr>
            <a:picLocks noChangeAspect="1"/>
          </p:cNvPicPr>
          <p:nvPr/>
        </p:nvPicPr>
        <p:blipFill rotWithShape="1">
          <a:blip r:embed="rId2"/>
          <a:srcRect l="29525" t="9381" r="4326" b="6579"/>
          <a:stretch/>
        </p:blipFill>
        <p:spPr>
          <a:xfrm>
            <a:off x="1547664" y="1454620"/>
            <a:ext cx="6048672" cy="4320481"/>
          </a:xfrm>
          <a:prstGeom prst="rect">
            <a:avLst/>
          </a:prstGeom>
          <a:ln>
            <a:noFill/>
          </a:ln>
          <a:effectLst>
            <a:softEdge rad="112500"/>
          </a:effectLst>
        </p:spPr>
      </p:pic>
      <p:sp>
        <p:nvSpPr>
          <p:cNvPr id="2" name="Elipse 1"/>
          <p:cNvSpPr/>
          <p:nvPr/>
        </p:nvSpPr>
        <p:spPr>
          <a:xfrm>
            <a:off x="4211960" y="4221088"/>
            <a:ext cx="288032"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0733741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06" name="10 Forma libre"/>
          <p:cNvSpPr/>
          <p:nvPr/>
        </p:nvSpPr>
        <p:spPr>
          <a:xfrm rot="5400000">
            <a:off x="3975152" y="-3961523"/>
            <a:ext cx="1202473" cy="9135224"/>
          </a:xfrm>
          <a:custGeom>
            <a:avLst/>
            <a:gdLst>
              <a:gd name="connsiteX0" fmla="*/ 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0 w 4248150"/>
              <a:gd name="connsiteY5" fmla="*/ 0 h 6858000"/>
              <a:gd name="connsiteX0" fmla="*/ 1238250 w 4248150"/>
              <a:gd name="connsiteY0" fmla="*/ 857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38250 w 4248150"/>
              <a:gd name="connsiteY5" fmla="*/ 85725 h 6858000"/>
              <a:gd name="connsiteX0" fmla="*/ 89535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0 h 6858000"/>
              <a:gd name="connsiteX0" fmla="*/ 1276350 w 4248150"/>
              <a:gd name="connsiteY0" fmla="*/ 26670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76350 w 4248150"/>
              <a:gd name="connsiteY5" fmla="*/ 266700 h 6858000"/>
              <a:gd name="connsiteX0" fmla="*/ 1000125 w 4248150"/>
              <a:gd name="connsiteY0" fmla="*/ 17145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000125 w 4248150"/>
              <a:gd name="connsiteY5" fmla="*/ 171450 h 6858000"/>
              <a:gd name="connsiteX0" fmla="*/ 895350 w 4248150"/>
              <a:gd name="connsiteY0" fmla="*/ 95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9525 h 68580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114300 w 3352800"/>
              <a:gd name="connsiteY4" fmla="*/ 6896100 h 6896100"/>
              <a:gd name="connsiteX5" fmla="*/ 0 w 3352800"/>
              <a:gd name="connsiteY5" fmla="*/ 9525 h 68961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9525 w 3352800"/>
              <a:gd name="connsiteY4" fmla="*/ 6896100 h 6896100"/>
              <a:gd name="connsiteX5" fmla="*/ 0 w 3352800"/>
              <a:gd name="connsiteY5" fmla="*/ 9525 h 6896100"/>
              <a:gd name="connsiteX0" fmla="*/ 0 w 3371849"/>
              <a:gd name="connsiteY0" fmla="*/ 9525 h 6896100"/>
              <a:gd name="connsiteX1" fmla="*/ 1952625 w 3371849"/>
              <a:gd name="connsiteY1" fmla="*/ 0 h 6896100"/>
              <a:gd name="connsiteX2" fmla="*/ 3371849 w 3371849"/>
              <a:gd name="connsiteY2" fmla="*/ 2143125 h 6896100"/>
              <a:gd name="connsiteX3" fmla="*/ 1924050 w 3371849"/>
              <a:gd name="connsiteY3" fmla="*/ 6858000 h 6896100"/>
              <a:gd name="connsiteX4" fmla="*/ 9525 w 3371849"/>
              <a:gd name="connsiteY4" fmla="*/ 6896100 h 6896100"/>
              <a:gd name="connsiteX5" fmla="*/ 0 w 3371849"/>
              <a:gd name="connsiteY5" fmla="*/ 9525 h 6896100"/>
              <a:gd name="connsiteX0" fmla="*/ 0 w 3400423"/>
              <a:gd name="connsiteY0" fmla="*/ 9525 h 6896100"/>
              <a:gd name="connsiteX1" fmla="*/ 1952625 w 3400423"/>
              <a:gd name="connsiteY1" fmla="*/ 0 h 6896100"/>
              <a:gd name="connsiteX2" fmla="*/ 3400423 w 3400423"/>
              <a:gd name="connsiteY2" fmla="*/ 2371725 h 6896100"/>
              <a:gd name="connsiteX3" fmla="*/ 1924050 w 3400423"/>
              <a:gd name="connsiteY3" fmla="*/ 6858000 h 6896100"/>
              <a:gd name="connsiteX4" fmla="*/ 9525 w 3400423"/>
              <a:gd name="connsiteY4" fmla="*/ 6896100 h 6896100"/>
              <a:gd name="connsiteX5" fmla="*/ 0 w 3400423"/>
              <a:gd name="connsiteY5" fmla="*/ 9525 h 6896100"/>
              <a:gd name="connsiteX0" fmla="*/ 0 w 3054433"/>
              <a:gd name="connsiteY0" fmla="*/ 9525 h 6896100"/>
              <a:gd name="connsiteX1" fmla="*/ 1952625 w 3054433"/>
              <a:gd name="connsiteY1" fmla="*/ 0 h 6896100"/>
              <a:gd name="connsiteX2" fmla="*/ 3054433 w 3054433"/>
              <a:gd name="connsiteY2" fmla="*/ 1753887 h 6896100"/>
              <a:gd name="connsiteX3" fmla="*/ 1924050 w 3054433"/>
              <a:gd name="connsiteY3" fmla="*/ 6858000 h 6896100"/>
              <a:gd name="connsiteX4" fmla="*/ 9525 w 3054433"/>
              <a:gd name="connsiteY4" fmla="*/ 6896100 h 6896100"/>
              <a:gd name="connsiteX5" fmla="*/ 0 w 3054433"/>
              <a:gd name="connsiteY5" fmla="*/ 9525 h 689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4433" h="6896100">
                <a:moveTo>
                  <a:pt x="0" y="9525"/>
                </a:moveTo>
                <a:lnTo>
                  <a:pt x="1952625" y="0"/>
                </a:lnTo>
                <a:lnTo>
                  <a:pt x="3054433" y="1753887"/>
                </a:lnTo>
                <a:lnTo>
                  <a:pt x="1924050" y="6858000"/>
                </a:lnTo>
                <a:lnTo>
                  <a:pt x="9525" y="6896100"/>
                </a:lnTo>
                <a:lnTo>
                  <a:pt x="0" y="9525"/>
                </a:lnTo>
                <a:close/>
              </a:path>
            </a:pathLst>
          </a:custGeom>
          <a:gradFill flip="none" rotWithShape="1">
            <a:gsLst>
              <a:gs pos="44000">
                <a:schemeClr val="bg1">
                  <a:lumMod val="95000"/>
                  <a:alpha val="40000"/>
                </a:schemeClr>
              </a:gs>
              <a:gs pos="75000">
                <a:schemeClr val="bg1">
                  <a:lumMod val="85000"/>
                </a:schemeClr>
              </a:gs>
              <a:gs pos="92000">
                <a:schemeClr val="bg1">
                  <a:shade val="100000"/>
                  <a:satMod val="115000"/>
                </a:schemeClr>
              </a:gs>
            </a:gsLst>
            <a:path path="circle">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1003">
            <a:schemeClr val="lt1"/>
          </a:fillRef>
          <a:effectRef idx="1">
            <a:schemeClr val="accent3"/>
          </a:effectRef>
          <a:fontRef idx="minor">
            <a:schemeClr val="dk1"/>
          </a:fontRef>
        </p:style>
        <p:txBody>
          <a:bodyPr anchor="ctr"/>
          <a:lstStyle/>
          <a:p>
            <a:pPr algn="ctr"/>
            <a:endParaRPr lang="es-MX" dirty="0">
              <a:solidFill>
                <a:schemeClr val="lt1"/>
              </a:solidFill>
            </a:endParaRPr>
          </a:p>
        </p:txBody>
      </p:sp>
      <p:sp>
        <p:nvSpPr>
          <p:cNvPr id="1048707" name="Title 13"/>
          <p:cNvSpPr txBox="1"/>
          <p:nvPr/>
        </p:nvSpPr>
        <p:spPr>
          <a:xfrm>
            <a:off x="4283968" y="0"/>
            <a:ext cx="4707241" cy="769441"/>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es-VE"/>
            </a:defPPr>
            <a:lvl1pPr algn="r" fontAlgn="base">
              <a:spcBef>
                <a:spcPct val="0"/>
              </a:spcBef>
              <a:spcAft>
                <a:spcPct val="0"/>
              </a:spcAft>
              <a:defRPr sz="2800">
                <a:solidFill>
                  <a:srgbClr val="02801A"/>
                </a:solidFill>
                <a:latin typeface="Arial" pitchFamily="34" charset="0"/>
                <a:ea typeface="+mj-ea"/>
                <a:cs typeface="Arial" pitchFamily="34" charset="0"/>
              </a:defRPr>
            </a:lvl1pPr>
            <a:lvl2pPr fontAlgn="base">
              <a:spcBef>
                <a:spcPct val="0"/>
              </a:spcBef>
              <a:spcAft>
                <a:spcPct val="0"/>
              </a:spcAft>
              <a:defRPr sz="3200">
                <a:solidFill>
                  <a:srgbClr val="959595"/>
                </a:solidFill>
                <a:latin typeface="Source Sans Pro Light" pitchFamily="34" charset="0"/>
              </a:defRPr>
            </a:lvl2pPr>
            <a:lvl3pPr fontAlgn="base">
              <a:spcBef>
                <a:spcPct val="0"/>
              </a:spcBef>
              <a:spcAft>
                <a:spcPct val="0"/>
              </a:spcAft>
              <a:defRPr sz="3200">
                <a:solidFill>
                  <a:srgbClr val="959595"/>
                </a:solidFill>
                <a:latin typeface="Source Sans Pro Light" pitchFamily="34" charset="0"/>
              </a:defRPr>
            </a:lvl3pPr>
            <a:lvl4pPr fontAlgn="base">
              <a:spcBef>
                <a:spcPct val="0"/>
              </a:spcBef>
              <a:spcAft>
                <a:spcPct val="0"/>
              </a:spcAft>
              <a:defRPr sz="3200">
                <a:solidFill>
                  <a:srgbClr val="959595"/>
                </a:solidFill>
                <a:latin typeface="Source Sans Pro Light" pitchFamily="34" charset="0"/>
              </a:defRPr>
            </a:lvl4pPr>
            <a:lvl5pPr fontAlgn="base">
              <a:spcBef>
                <a:spcPct val="0"/>
              </a:spcBef>
              <a:spcAft>
                <a:spcPct val="0"/>
              </a:spcAft>
              <a:defRPr sz="3200">
                <a:solidFill>
                  <a:srgbClr val="959595"/>
                </a:solidFill>
                <a:latin typeface="Source Sans Pro Light" pitchFamily="34" charset="0"/>
              </a:defRPr>
            </a:lvl5pPr>
            <a:lvl6pPr marL="457200" fontAlgn="base">
              <a:spcBef>
                <a:spcPct val="0"/>
              </a:spcBef>
              <a:spcAft>
                <a:spcPct val="0"/>
              </a:spcAft>
              <a:defRPr sz="3200">
                <a:solidFill>
                  <a:srgbClr val="959595"/>
                </a:solidFill>
                <a:latin typeface="Source Sans Pro Light" pitchFamily="34" charset="0"/>
              </a:defRPr>
            </a:lvl6pPr>
            <a:lvl7pPr marL="914400" fontAlgn="base">
              <a:spcBef>
                <a:spcPct val="0"/>
              </a:spcBef>
              <a:spcAft>
                <a:spcPct val="0"/>
              </a:spcAft>
              <a:defRPr sz="3200">
                <a:solidFill>
                  <a:srgbClr val="959595"/>
                </a:solidFill>
                <a:latin typeface="Source Sans Pro Light" pitchFamily="34" charset="0"/>
              </a:defRPr>
            </a:lvl7pPr>
            <a:lvl8pPr marL="1371600" fontAlgn="base">
              <a:spcBef>
                <a:spcPct val="0"/>
              </a:spcBef>
              <a:spcAft>
                <a:spcPct val="0"/>
              </a:spcAft>
              <a:defRPr sz="3200">
                <a:solidFill>
                  <a:srgbClr val="959595"/>
                </a:solidFill>
                <a:latin typeface="Source Sans Pro Light" pitchFamily="34" charset="0"/>
              </a:defRPr>
            </a:lvl8pPr>
            <a:lvl9pPr marL="1828800" fontAlgn="base">
              <a:spcBef>
                <a:spcPct val="0"/>
              </a:spcBef>
              <a:spcAft>
                <a:spcPct val="0"/>
              </a:spcAft>
              <a:defRPr sz="3200">
                <a:solidFill>
                  <a:srgbClr val="959595"/>
                </a:solidFill>
                <a:latin typeface="Source Sans Pro Light" pitchFamily="34" charset="0"/>
              </a:defRPr>
            </a:lvl9pPr>
          </a:lstStyle>
          <a:p>
            <a:r>
              <a:rPr lang="en-US" sz="20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latin typeface="Arial Black" pitchFamily="34" charset="0"/>
              </a:rPr>
              <a:t>EXAMEN DE GRADO</a:t>
            </a:r>
          </a:p>
          <a:p>
            <a:r>
              <a:rPr lang="en-US" sz="12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rPr>
              <a:t>MAESTRÍA EN GESTIÓN INTEGRAL DE RIESGOS Y PROTECCIÓN CIVIL</a:t>
            </a:r>
          </a:p>
        </p:txBody>
      </p:sp>
      <p:sp>
        <p:nvSpPr>
          <p:cNvPr id="1048708" name="Rectángulo 8"/>
          <p:cNvSpPr/>
          <p:nvPr/>
        </p:nvSpPr>
        <p:spPr>
          <a:xfrm>
            <a:off x="323528" y="395372"/>
            <a:ext cx="4572000" cy="369332"/>
          </a:xfrm>
          <a:prstGeom prst="rect">
            <a:avLst/>
          </a:prstGeom>
        </p:spPr>
        <p:txBody>
          <a:bodyPr>
            <a:spAutoFit/>
          </a:bodyPr>
          <a:lstStyle/>
          <a:p>
            <a:r>
              <a:rPr lang="es-MX" b="1" dirty="0">
                <a:latin typeface="Arial" panose="020B0604020202020204" pitchFamily="34" charset="0"/>
                <a:cs typeface="Arial" panose="020B0604020202020204" pitchFamily="34" charset="0"/>
              </a:rPr>
              <a:t>Metodología de la </a:t>
            </a:r>
            <a:r>
              <a:rPr lang="es-MX" b="1" dirty="0" smtClean="0">
                <a:latin typeface="Arial" panose="020B0604020202020204" pitchFamily="34" charset="0"/>
                <a:cs typeface="Arial" panose="020B0604020202020204" pitchFamily="34" charset="0"/>
              </a:rPr>
              <a:t>Investigación</a:t>
            </a:r>
            <a:endParaRPr lang="es-MX" b="1" dirty="0">
              <a:latin typeface="Arial" panose="020B0604020202020204" pitchFamily="34" charset="0"/>
              <a:cs typeface="Arial" panose="020B0604020202020204" pitchFamily="34" charset="0"/>
            </a:endParaRPr>
          </a:p>
        </p:txBody>
      </p:sp>
      <p:sp>
        <p:nvSpPr>
          <p:cNvPr id="2" name="Rectángulo 1"/>
          <p:cNvSpPr/>
          <p:nvPr/>
        </p:nvSpPr>
        <p:spPr>
          <a:xfrm>
            <a:off x="755576" y="1628800"/>
            <a:ext cx="7965505" cy="3831818"/>
          </a:xfrm>
          <a:prstGeom prst="rect">
            <a:avLst/>
          </a:prstGeom>
        </p:spPr>
        <p:txBody>
          <a:bodyPr wrap="square">
            <a:spAutoFit/>
          </a:bodyPr>
          <a:lstStyle/>
          <a:p>
            <a:pPr algn="just">
              <a:lnSpc>
                <a:spcPct val="150000"/>
              </a:lnSpc>
              <a:spcAft>
                <a:spcPts val="0"/>
              </a:spcAft>
            </a:pPr>
            <a:r>
              <a:rPr lang="es-MX" dirty="0">
                <a:latin typeface="Times New Roman" panose="02020603050405020304" pitchFamily="18" charset="0"/>
                <a:ea typeface="Calibri" panose="020F0502020204030204" pitchFamily="34" charset="0"/>
                <a:cs typeface="Arial" panose="020B0604020202020204" pitchFamily="34" charset="0"/>
              </a:rPr>
              <a:t>Para lograr los objetivos de esta investigación se decidió utilizar un enfoque cuantitativo Cuasi experimental con un diseño descriptivo. Se eligió este tipo de investigación debido a que permite tener mayor control y exactitud sobre los resultados, y se tiene un acercamiento a la realidad objetiva, que permite ir más allá de lo que se conozca o se tenga del tema de una manera deductiva.</a:t>
            </a:r>
            <a:endParaRPr lang="es-MX" sz="1200" dirty="0">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0"/>
              </a:spcAft>
            </a:pPr>
            <a:r>
              <a:rPr lang="es-MX" dirty="0">
                <a:latin typeface="Times New Roman" panose="02020603050405020304" pitchFamily="18" charset="0"/>
                <a:ea typeface="Calibri" panose="020F0502020204030204" pitchFamily="34" charset="0"/>
                <a:cs typeface="Arial" panose="020B0604020202020204" pitchFamily="34" charset="0"/>
              </a:rPr>
              <a:t> </a:t>
            </a:r>
            <a:endParaRPr lang="es-MX" sz="1200" dirty="0">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0"/>
              </a:spcAft>
            </a:pPr>
            <a:r>
              <a:rPr lang="es-MX" dirty="0">
                <a:latin typeface="Times New Roman" panose="02020603050405020304" pitchFamily="18" charset="0"/>
                <a:ea typeface="Calibri" panose="020F0502020204030204" pitchFamily="34" charset="0"/>
                <a:cs typeface="Arial" panose="020B0604020202020204" pitchFamily="34" charset="0"/>
              </a:rPr>
              <a:t>El método utilizar será el muestro y el análisis de contenido las técnicas e instrumentos a utilizar, serán las entrevistas estructuradas personales, que se estarán aplicando a un muestro de población.</a:t>
            </a:r>
            <a:endParaRPr lang="es-MX" sz="12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14" name="10 Forma libre"/>
          <p:cNvSpPr/>
          <p:nvPr/>
        </p:nvSpPr>
        <p:spPr>
          <a:xfrm rot="5400000">
            <a:off x="3975152" y="-3961523"/>
            <a:ext cx="1202473" cy="9135224"/>
          </a:xfrm>
          <a:custGeom>
            <a:avLst/>
            <a:gdLst>
              <a:gd name="connsiteX0" fmla="*/ 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0 w 4248150"/>
              <a:gd name="connsiteY5" fmla="*/ 0 h 6858000"/>
              <a:gd name="connsiteX0" fmla="*/ 1238250 w 4248150"/>
              <a:gd name="connsiteY0" fmla="*/ 857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38250 w 4248150"/>
              <a:gd name="connsiteY5" fmla="*/ 85725 h 6858000"/>
              <a:gd name="connsiteX0" fmla="*/ 89535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0 h 6858000"/>
              <a:gd name="connsiteX0" fmla="*/ 1276350 w 4248150"/>
              <a:gd name="connsiteY0" fmla="*/ 26670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76350 w 4248150"/>
              <a:gd name="connsiteY5" fmla="*/ 266700 h 6858000"/>
              <a:gd name="connsiteX0" fmla="*/ 1000125 w 4248150"/>
              <a:gd name="connsiteY0" fmla="*/ 17145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000125 w 4248150"/>
              <a:gd name="connsiteY5" fmla="*/ 171450 h 6858000"/>
              <a:gd name="connsiteX0" fmla="*/ 895350 w 4248150"/>
              <a:gd name="connsiteY0" fmla="*/ 95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9525 h 68580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114300 w 3352800"/>
              <a:gd name="connsiteY4" fmla="*/ 6896100 h 6896100"/>
              <a:gd name="connsiteX5" fmla="*/ 0 w 3352800"/>
              <a:gd name="connsiteY5" fmla="*/ 9525 h 68961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9525 w 3352800"/>
              <a:gd name="connsiteY4" fmla="*/ 6896100 h 6896100"/>
              <a:gd name="connsiteX5" fmla="*/ 0 w 3352800"/>
              <a:gd name="connsiteY5" fmla="*/ 9525 h 6896100"/>
              <a:gd name="connsiteX0" fmla="*/ 0 w 3371849"/>
              <a:gd name="connsiteY0" fmla="*/ 9525 h 6896100"/>
              <a:gd name="connsiteX1" fmla="*/ 1952625 w 3371849"/>
              <a:gd name="connsiteY1" fmla="*/ 0 h 6896100"/>
              <a:gd name="connsiteX2" fmla="*/ 3371849 w 3371849"/>
              <a:gd name="connsiteY2" fmla="*/ 2143125 h 6896100"/>
              <a:gd name="connsiteX3" fmla="*/ 1924050 w 3371849"/>
              <a:gd name="connsiteY3" fmla="*/ 6858000 h 6896100"/>
              <a:gd name="connsiteX4" fmla="*/ 9525 w 3371849"/>
              <a:gd name="connsiteY4" fmla="*/ 6896100 h 6896100"/>
              <a:gd name="connsiteX5" fmla="*/ 0 w 3371849"/>
              <a:gd name="connsiteY5" fmla="*/ 9525 h 6896100"/>
              <a:gd name="connsiteX0" fmla="*/ 0 w 3400423"/>
              <a:gd name="connsiteY0" fmla="*/ 9525 h 6896100"/>
              <a:gd name="connsiteX1" fmla="*/ 1952625 w 3400423"/>
              <a:gd name="connsiteY1" fmla="*/ 0 h 6896100"/>
              <a:gd name="connsiteX2" fmla="*/ 3400423 w 3400423"/>
              <a:gd name="connsiteY2" fmla="*/ 2371725 h 6896100"/>
              <a:gd name="connsiteX3" fmla="*/ 1924050 w 3400423"/>
              <a:gd name="connsiteY3" fmla="*/ 6858000 h 6896100"/>
              <a:gd name="connsiteX4" fmla="*/ 9525 w 3400423"/>
              <a:gd name="connsiteY4" fmla="*/ 6896100 h 6896100"/>
              <a:gd name="connsiteX5" fmla="*/ 0 w 3400423"/>
              <a:gd name="connsiteY5" fmla="*/ 9525 h 6896100"/>
              <a:gd name="connsiteX0" fmla="*/ 0 w 3054433"/>
              <a:gd name="connsiteY0" fmla="*/ 9525 h 6896100"/>
              <a:gd name="connsiteX1" fmla="*/ 1952625 w 3054433"/>
              <a:gd name="connsiteY1" fmla="*/ 0 h 6896100"/>
              <a:gd name="connsiteX2" fmla="*/ 3054433 w 3054433"/>
              <a:gd name="connsiteY2" fmla="*/ 1753887 h 6896100"/>
              <a:gd name="connsiteX3" fmla="*/ 1924050 w 3054433"/>
              <a:gd name="connsiteY3" fmla="*/ 6858000 h 6896100"/>
              <a:gd name="connsiteX4" fmla="*/ 9525 w 3054433"/>
              <a:gd name="connsiteY4" fmla="*/ 6896100 h 6896100"/>
              <a:gd name="connsiteX5" fmla="*/ 0 w 3054433"/>
              <a:gd name="connsiteY5" fmla="*/ 9525 h 689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4433" h="6896100">
                <a:moveTo>
                  <a:pt x="0" y="9525"/>
                </a:moveTo>
                <a:lnTo>
                  <a:pt x="1952625" y="0"/>
                </a:lnTo>
                <a:lnTo>
                  <a:pt x="3054433" y="1753887"/>
                </a:lnTo>
                <a:lnTo>
                  <a:pt x="1924050" y="6858000"/>
                </a:lnTo>
                <a:lnTo>
                  <a:pt x="9525" y="6896100"/>
                </a:lnTo>
                <a:lnTo>
                  <a:pt x="0" y="9525"/>
                </a:lnTo>
                <a:close/>
              </a:path>
            </a:pathLst>
          </a:custGeom>
          <a:gradFill flip="none" rotWithShape="1">
            <a:gsLst>
              <a:gs pos="44000">
                <a:schemeClr val="bg1">
                  <a:lumMod val="95000"/>
                  <a:alpha val="40000"/>
                </a:schemeClr>
              </a:gs>
              <a:gs pos="75000">
                <a:schemeClr val="bg1">
                  <a:lumMod val="85000"/>
                </a:schemeClr>
              </a:gs>
              <a:gs pos="92000">
                <a:schemeClr val="bg1">
                  <a:shade val="100000"/>
                  <a:satMod val="115000"/>
                </a:schemeClr>
              </a:gs>
            </a:gsLst>
            <a:path path="circle">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1003">
            <a:schemeClr val="lt1"/>
          </a:fillRef>
          <a:effectRef idx="1">
            <a:schemeClr val="accent3"/>
          </a:effectRef>
          <a:fontRef idx="minor">
            <a:schemeClr val="dk1"/>
          </a:fontRef>
        </p:style>
        <p:txBody>
          <a:bodyPr anchor="ctr"/>
          <a:lstStyle/>
          <a:p>
            <a:pPr algn="ctr"/>
            <a:endParaRPr lang="es-MX" dirty="0">
              <a:solidFill>
                <a:schemeClr val="lt1"/>
              </a:solidFill>
            </a:endParaRPr>
          </a:p>
        </p:txBody>
      </p:sp>
      <p:sp>
        <p:nvSpPr>
          <p:cNvPr id="1048715" name="Title 13"/>
          <p:cNvSpPr txBox="1"/>
          <p:nvPr/>
        </p:nvSpPr>
        <p:spPr>
          <a:xfrm>
            <a:off x="4283968" y="0"/>
            <a:ext cx="4707241" cy="769441"/>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es-VE"/>
            </a:defPPr>
            <a:lvl1pPr algn="r" fontAlgn="base">
              <a:spcBef>
                <a:spcPct val="0"/>
              </a:spcBef>
              <a:spcAft>
                <a:spcPct val="0"/>
              </a:spcAft>
              <a:defRPr sz="2800">
                <a:solidFill>
                  <a:srgbClr val="02801A"/>
                </a:solidFill>
                <a:latin typeface="Arial" pitchFamily="34" charset="0"/>
                <a:ea typeface="+mj-ea"/>
                <a:cs typeface="Arial" pitchFamily="34" charset="0"/>
              </a:defRPr>
            </a:lvl1pPr>
            <a:lvl2pPr fontAlgn="base">
              <a:spcBef>
                <a:spcPct val="0"/>
              </a:spcBef>
              <a:spcAft>
                <a:spcPct val="0"/>
              </a:spcAft>
              <a:defRPr sz="3200">
                <a:solidFill>
                  <a:srgbClr val="959595"/>
                </a:solidFill>
                <a:latin typeface="Source Sans Pro Light" pitchFamily="34" charset="0"/>
              </a:defRPr>
            </a:lvl2pPr>
            <a:lvl3pPr fontAlgn="base">
              <a:spcBef>
                <a:spcPct val="0"/>
              </a:spcBef>
              <a:spcAft>
                <a:spcPct val="0"/>
              </a:spcAft>
              <a:defRPr sz="3200">
                <a:solidFill>
                  <a:srgbClr val="959595"/>
                </a:solidFill>
                <a:latin typeface="Source Sans Pro Light" pitchFamily="34" charset="0"/>
              </a:defRPr>
            </a:lvl3pPr>
            <a:lvl4pPr fontAlgn="base">
              <a:spcBef>
                <a:spcPct val="0"/>
              </a:spcBef>
              <a:spcAft>
                <a:spcPct val="0"/>
              </a:spcAft>
              <a:defRPr sz="3200">
                <a:solidFill>
                  <a:srgbClr val="959595"/>
                </a:solidFill>
                <a:latin typeface="Source Sans Pro Light" pitchFamily="34" charset="0"/>
              </a:defRPr>
            </a:lvl4pPr>
            <a:lvl5pPr fontAlgn="base">
              <a:spcBef>
                <a:spcPct val="0"/>
              </a:spcBef>
              <a:spcAft>
                <a:spcPct val="0"/>
              </a:spcAft>
              <a:defRPr sz="3200">
                <a:solidFill>
                  <a:srgbClr val="959595"/>
                </a:solidFill>
                <a:latin typeface="Source Sans Pro Light" pitchFamily="34" charset="0"/>
              </a:defRPr>
            </a:lvl5pPr>
            <a:lvl6pPr marL="457200" fontAlgn="base">
              <a:spcBef>
                <a:spcPct val="0"/>
              </a:spcBef>
              <a:spcAft>
                <a:spcPct val="0"/>
              </a:spcAft>
              <a:defRPr sz="3200">
                <a:solidFill>
                  <a:srgbClr val="959595"/>
                </a:solidFill>
                <a:latin typeface="Source Sans Pro Light" pitchFamily="34" charset="0"/>
              </a:defRPr>
            </a:lvl6pPr>
            <a:lvl7pPr marL="914400" fontAlgn="base">
              <a:spcBef>
                <a:spcPct val="0"/>
              </a:spcBef>
              <a:spcAft>
                <a:spcPct val="0"/>
              </a:spcAft>
              <a:defRPr sz="3200">
                <a:solidFill>
                  <a:srgbClr val="959595"/>
                </a:solidFill>
                <a:latin typeface="Source Sans Pro Light" pitchFamily="34" charset="0"/>
              </a:defRPr>
            </a:lvl7pPr>
            <a:lvl8pPr marL="1371600" fontAlgn="base">
              <a:spcBef>
                <a:spcPct val="0"/>
              </a:spcBef>
              <a:spcAft>
                <a:spcPct val="0"/>
              </a:spcAft>
              <a:defRPr sz="3200">
                <a:solidFill>
                  <a:srgbClr val="959595"/>
                </a:solidFill>
                <a:latin typeface="Source Sans Pro Light" pitchFamily="34" charset="0"/>
              </a:defRPr>
            </a:lvl8pPr>
            <a:lvl9pPr marL="1828800" fontAlgn="base">
              <a:spcBef>
                <a:spcPct val="0"/>
              </a:spcBef>
              <a:spcAft>
                <a:spcPct val="0"/>
              </a:spcAft>
              <a:defRPr sz="3200">
                <a:solidFill>
                  <a:srgbClr val="959595"/>
                </a:solidFill>
                <a:latin typeface="Source Sans Pro Light" pitchFamily="34" charset="0"/>
              </a:defRPr>
            </a:lvl9pPr>
          </a:lstStyle>
          <a:p>
            <a:r>
              <a:rPr lang="en-US" sz="20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latin typeface="Arial Black" pitchFamily="34" charset="0"/>
              </a:rPr>
              <a:t>EXAMEN DE GRADO</a:t>
            </a:r>
          </a:p>
          <a:p>
            <a:r>
              <a:rPr lang="en-US" sz="12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rPr>
              <a:t>MAESTRÍA EN GESTIÓN INTEGRAL DE RIESGOS Y PROTECCIÓN CIVIL</a:t>
            </a:r>
          </a:p>
        </p:txBody>
      </p:sp>
      <p:sp>
        <p:nvSpPr>
          <p:cNvPr id="1048716" name="Rectángulo 8"/>
          <p:cNvSpPr/>
          <p:nvPr/>
        </p:nvSpPr>
        <p:spPr>
          <a:xfrm>
            <a:off x="323528" y="323364"/>
            <a:ext cx="4572000" cy="369332"/>
          </a:xfrm>
          <a:prstGeom prst="rect">
            <a:avLst/>
          </a:prstGeom>
        </p:spPr>
        <p:txBody>
          <a:bodyPr>
            <a:spAutoFit/>
          </a:bodyPr>
          <a:lstStyle/>
          <a:p>
            <a:r>
              <a:rPr lang="es-MX" b="1" dirty="0">
                <a:latin typeface="Arial" panose="020B0604020202020204" pitchFamily="34" charset="0"/>
                <a:cs typeface="Arial" panose="020B0604020202020204" pitchFamily="34" charset="0"/>
              </a:rPr>
              <a:t>Metodología de la </a:t>
            </a:r>
            <a:r>
              <a:rPr lang="es-MX" b="1" dirty="0" smtClean="0">
                <a:latin typeface="Arial" panose="020B0604020202020204" pitchFamily="34" charset="0"/>
                <a:cs typeface="Arial" panose="020B0604020202020204" pitchFamily="34" charset="0"/>
              </a:rPr>
              <a:t>Investigación</a:t>
            </a:r>
            <a:endParaRPr lang="es-MX" b="1" dirty="0">
              <a:latin typeface="Arial" panose="020B0604020202020204" pitchFamily="34" charset="0"/>
              <a:cs typeface="Arial" panose="020B0604020202020204" pitchFamily="34" charset="0"/>
            </a:endParaRPr>
          </a:p>
        </p:txBody>
      </p:sp>
      <p:sp>
        <p:nvSpPr>
          <p:cNvPr id="1048717" name="Rectángulo 2"/>
          <p:cNvSpPr/>
          <p:nvPr/>
        </p:nvSpPr>
        <p:spPr>
          <a:xfrm>
            <a:off x="715274" y="6075044"/>
            <a:ext cx="2559355" cy="463397"/>
          </a:xfrm>
          <a:prstGeom prst="rect">
            <a:avLst/>
          </a:prstGeom>
        </p:spPr>
        <p:txBody>
          <a:bodyPr wrap="none">
            <a:spAutoFit/>
          </a:bodyPr>
          <a:lstStyle/>
          <a:p>
            <a:pPr algn="ctr">
              <a:lnSpc>
                <a:spcPct val="150000"/>
              </a:lnSpc>
              <a:spcAft>
                <a:spcPts val="0"/>
              </a:spcAft>
            </a:pPr>
            <a:r>
              <a:rPr lang="es-MX" b="1" dirty="0" smtClean="0">
                <a:latin typeface="Times New Roman" charset="0"/>
                <a:ea typeface="Arial" charset="0"/>
                <a:cs typeface="Arial" charset="0"/>
              </a:rPr>
              <a:t>Formato de Entrevistas </a:t>
            </a:r>
            <a:endParaRPr lang="es-ES_tradnl" sz="1200" dirty="0">
              <a:effectLst/>
              <a:latin typeface="Calibri" charset="0"/>
              <a:ea typeface="Calibri" charset="0"/>
              <a:cs typeface="Arial" charset="0"/>
            </a:endParaRPr>
          </a:p>
        </p:txBody>
      </p:sp>
      <p:pic>
        <p:nvPicPr>
          <p:cNvPr id="7" name="Imagen 6"/>
          <p:cNvPicPr/>
          <p:nvPr/>
        </p:nvPicPr>
        <p:blipFill rotWithShape="1">
          <a:blip r:embed="rId2"/>
          <a:srcRect l="35302" t="17811" r="33565" b="14804"/>
          <a:stretch/>
        </p:blipFill>
        <p:spPr bwMode="auto">
          <a:xfrm>
            <a:off x="395536" y="1350274"/>
            <a:ext cx="4049395" cy="43829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8" name="Imagen 7"/>
          <p:cNvPicPr/>
          <p:nvPr/>
        </p:nvPicPr>
        <p:blipFill rotWithShape="1">
          <a:blip r:embed="rId3"/>
          <a:srcRect l="34812" t="25082" r="33007" b="23836"/>
          <a:stretch/>
        </p:blipFill>
        <p:spPr bwMode="auto">
          <a:xfrm>
            <a:off x="4706233" y="1366104"/>
            <a:ext cx="4186247" cy="43671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31" name="10 Forma libre"/>
          <p:cNvSpPr/>
          <p:nvPr/>
        </p:nvSpPr>
        <p:spPr>
          <a:xfrm rot="5400000">
            <a:off x="3975152" y="-3961523"/>
            <a:ext cx="1202473" cy="9135224"/>
          </a:xfrm>
          <a:custGeom>
            <a:avLst/>
            <a:gdLst>
              <a:gd name="connsiteX0" fmla="*/ 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0 w 4248150"/>
              <a:gd name="connsiteY5" fmla="*/ 0 h 6858000"/>
              <a:gd name="connsiteX0" fmla="*/ 1238250 w 4248150"/>
              <a:gd name="connsiteY0" fmla="*/ 857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38250 w 4248150"/>
              <a:gd name="connsiteY5" fmla="*/ 85725 h 6858000"/>
              <a:gd name="connsiteX0" fmla="*/ 89535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0 h 6858000"/>
              <a:gd name="connsiteX0" fmla="*/ 1276350 w 4248150"/>
              <a:gd name="connsiteY0" fmla="*/ 26670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76350 w 4248150"/>
              <a:gd name="connsiteY5" fmla="*/ 266700 h 6858000"/>
              <a:gd name="connsiteX0" fmla="*/ 1000125 w 4248150"/>
              <a:gd name="connsiteY0" fmla="*/ 17145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000125 w 4248150"/>
              <a:gd name="connsiteY5" fmla="*/ 171450 h 6858000"/>
              <a:gd name="connsiteX0" fmla="*/ 895350 w 4248150"/>
              <a:gd name="connsiteY0" fmla="*/ 95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9525 h 68580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114300 w 3352800"/>
              <a:gd name="connsiteY4" fmla="*/ 6896100 h 6896100"/>
              <a:gd name="connsiteX5" fmla="*/ 0 w 3352800"/>
              <a:gd name="connsiteY5" fmla="*/ 9525 h 68961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9525 w 3352800"/>
              <a:gd name="connsiteY4" fmla="*/ 6896100 h 6896100"/>
              <a:gd name="connsiteX5" fmla="*/ 0 w 3352800"/>
              <a:gd name="connsiteY5" fmla="*/ 9525 h 6896100"/>
              <a:gd name="connsiteX0" fmla="*/ 0 w 3371849"/>
              <a:gd name="connsiteY0" fmla="*/ 9525 h 6896100"/>
              <a:gd name="connsiteX1" fmla="*/ 1952625 w 3371849"/>
              <a:gd name="connsiteY1" fmla="*/ 0 h 6896100"/>
              <a:gd name="connsiteX2" fmla="*/ 3371849 w 3371849"/>
              <a:gd name="connsiteY2" fmla="*/ 2143125 h 6896100"/>
              <a:gd name="connsiteX3" fmla="*/ 1924050 w 3371849"/>
              <a:gd name="connsiteY3" fmla="*/ 6858000 h 6896100"/>
              <a:gd name="connsiteX4" fmla="*/ 9525 w 3371849"/>
              <a:gd name="connsiteY4" fmla="*/ 6896100 h 6896100"/>
              <a:gd name="connsiteX5" fmla="*/ 0 w 3371849"/>
              <a:gd name="connsiteY5" fmla="*/ 9525 h 6896100"/>
              <a:gd name="connsiteX0" fmla="*/ 0 w 3400423"/>
              <a:gd name="connsiteY0" fmla="*/ 9525 h 6896100"/>
              <a:gd name="connsiteX1" fmla="*/ 1952625 w 3400423"/>
              <a:gd name="connsiteY1" fmla="*/ 0 h 6896100"/>
              <a:gd name="connsiteX2" fmla="*/ 3400423 w 3400423"/>
              <a:gd name="connsiteY2" fmla="*/ 2371725 h 6896100"/>
              <a:gd name="connsiteX3" fmla="*/ 1924050 w 3400423"/>
              <a:gd name="connsiteY3" fmla="*/ 6858000 h 6896100"/>
              <a:gd name="connsiteX4" fmla="*/ 9525 w 3400423"/>
              <a:gd name="connsiteY4" fmla="*/ 6896100 h 6896100"/>
              <a:gd name="connsiteX5" fmla="*/ 0 w 3400423"/>
              <a:gd name="connsiteY5" fmla="*/ 9525 h 6896100"/>
              <a:gd name="connsiteX0" fmla="*/ 0 w 3054433"/>
              <a:gd name="connsiteY0" fmla="*/ 9525 h 6896100"/>
              <a:gd name="connsiteX1" fmla="*/ 1952625 w 3054433"/>
              <a:gd name="connsiteY1" fmla="*/ 0 h 6896100"/>
              <a:gd name="connsiteX2" fmla="*/ 3054433 w 3054433"/>
              <a:gd name="connsiteY2" fmla="*/ 1753887 h 6896100"/>
              <a:gd name="connsiteX3" fmla="*/ 1924050 w 3054433"/>
              <a:gd name="connsiteY3" fmla="*/ 6858000 h 6896100"/>
              <a:gd name="connsiteX4" fmla="*/ 9525 w 3054433"/>
              <a:gd name="connsiteY4" fmla="*/ 6896100 h 6896100"/>
              <a:gd name="connsiteX5" fmla="*/ 0 w 3054433"/>
              <a:gd name="connsiteY5" fmla="*/ 9525 h 689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4433" h="6896100">
                <a:moveTo>
                  <a:pt x="0" y="9525"/>
                </a:moveTo>
                <a:lnTo>
                  <a:pt x="1952625" y="0"/>
                </a:lnTo>
                <a:lnTo>
                  <a:pt x="3054433" y="1753887"/>
                </a:lnTo>
                <a:lnTo>
                  <a:pt x="1924050" y="6858000"/>
                </a:lnTo>
                <a:lnTo>
                  <a:pt x="9525" y="6896100"/>
                </a:lnTo>
                <a:lnTo>
                  <a:pt x="0" y="9525"/>
                </a:lnTo>
                <a:close/>
              </a:path>
            </a:pathLst>
          </a:custGeom>
          <a:gradFill flip="none" rotWithShape="1">
            <a:gsLst>
              <a:gs pos="44000">
                <a:schemeClr val="bg1">
                  <a:lumMod val="95000"/>
                  <a:alpha val="40000"/>
                </a:schemeClr>
              </a:gs>
              <a:gs pos="75000">
                <a:schemeClr val="bg1">
                  <a:lumMod val="85000"/>
                </a:schemeClr>
              </a:gs>
              <a:gs pos="92000">
                <a:schemeClr val="bg1">
                  <a:shade val="100000"/>
                  <a:satMod val="115000"/>
                </a:schemeClr>
              </a:gs>
            </a:gsLst>
            <a:path path="circle">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1003">
            <a:schemeClr val="lt1"/>
          </a:fillRef>
          <a:effectRef idx="1">
            <a:schemeClr val="accent3"/>
          </a:effectRef>
          <a:fontRef idx="minor">
            <a:schemeClr val="dk1"/>
          </a:fontRef>
        </p:style>
        <p:txBody>
          <a:bodyPr anchor="ctr"/>
          <a:lstStyle/>
          <a:p>
            <a:pPr algn="ctr"/>
            <a:endParaRPr lang="es-MX" dirty="0">
              <a:solidFill>
                <a:schemeClr val="lt1"/>
              </a:solidFill>
            </a:endParaRPr>
          </a:p>
        </p:txBody>
      </p:sp>
      <p:sp>
        <p:nvSpPr>
          <p:cNvPr id="1048732" name="Title 13"/>
          <p:cNvSpPr txBox="1"/>
          <p:nvPr/>
        </p:nvSpPr>
        <p:spPr>
          <a:xfrm>
            <a:off x="4283968" y="0"/>
            <a:ext cx="4707241" cy="769441"/>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es-VE"/>
            </a:defPPr>
            <a:lvl1pPr algn="r" fontAlgn="base">
              <a:spcBef>
                <a:spcPct val="0"/>
              </a:spcBef>
              <a:spcAft>
                <a:spcPct val="0"/>
              </a:spcAft>
              <a:defRPr sz="2800">
                <a:solidFill>
                  <a:srgbClr val="02801A"/>
                </a:solidFill>
                <a:latin typeface="Arial" pitchFamily="34" charset="0"/>
                <a:ea typeface="+mj-ea"/>
                <a:cs typeface="Arial" pitchFamily="34" charset="0"/>
              </a:defRPr>
            </a:lvl1pPr>
            <a:lvl2pPr fontAlgn="base">
              <a:spcBef>
                <a:spcPct val="0"/>
              </a:spcBef>
              <a:spcAft>
                <a:spcPct val="0"/>
              </a:spcAft>
              <a:defRPr sz="3200">
                <a:solidFill>
                  <a:srgbClr val="959595"/>
                </a:solidFill>
                <a:latin typeface="Source Sans Pro Light" pitchFamily="34" charset="0"/>
              </a:defRPr>
            </a:lvl2pPr>
            <a:lvl3pPr fontAlgn="base">
              <a:spcBef>
                <a:spcPct val="0"/>
              </a:spcBef>
              <a:spcAft>
                <a:spcPct val="0"/>
              </a:spcAft>
              <a:defRPr sz="3200">
                <a:solidFill>
                  <a:srgbClr val="959595"/>
                </a:solidFill>
                <a:latin typeface="Source Sans Pro Light" pitchFamily="34" charset="0"/>
              </a:defRPr>
            </a:lvl3pPr>
            <a:lvl4pPr fontAlgn="base">
              <a:spcBef>
                <a:spcPct val="0"/>
              </a:spcBef>
              <a:spcAft>
                <a:spcPct val="0"/>
              </a:spcAft>
              <a:defRPr sz="3200">
                <a:solidFill>
                  <a:srgbClr val="959595"/>
                </a:solidFill>
                <a:latin typeface="Source Sans Pro Light" pitchFamily="34" charset="0"/>
              </a:defRPr>
            </a:lvl4pPr>
            <a:lvl5pPr fontAlgn="base">
              <a:spcBef>
                <a:spcPct val="0"/>
              </a:spcBef>
              <a:spcAft>
                <a:spcPct val="0"/>
              </a:spcAft>
              <a:defRPr sz="3200">
                <a:solidFill>
                  <a:srgbClr val="959595"/>
                </a:solidFill>
                <a:latin typeface="Source Sans Pro Light" pitchFamily="34" charset="0"/>
              </a:defRPr>
            </a:lvl5pPr>
            <a:lvl6pPr marL="457200" fontAlgn="base">
              <a:spcBef>
                <a:spcPct val="0"/>
              </a:spcBef>
              <a:spcAft>
                <a:spcPct val="0"/>
              </a:spcAft>
              <a:defRPr sz="3200">
                <a:solidFill>
                  <a:srgbClr val="959595"/>
                </a:solidFill>
                <a:latin typeface="Source Sans Pro Light" pitchFamily="34" charset="0"/>
              </a:defRPr>
            </a:lvl6pPr>
            <a:lvl7pPr marL="914400" fontAlgn="base">
              <a:spcBef>
                <a:spcPct val="0"/>
              </a:spcBef>
              <a:spcAft>
                <a:spcPct val="0"/>
              </a:spcAft>
              <a:defRPr sz="3200">
                <a:solidFill>
                  <a:srgbClr val="959595"/>
                </a:solidFill>
                <a:latin typeface="Source Sans Pro Light" pitchFamily="34" charset="0"/>
              </a:defRPr>
            </a:lvl7pPr>
            <a:lvl8pPr marL="1371600" fontAlgn="base">
              <a:spcBef>
                <a:spcPct val="0"/>
              </a:spcBef>
              <a:spcAft>
                <a:spcPct val="0"/>
              </a:spcAft>
              <a:defRPr sz="3200">
                <a:solidFill>
                  <a:srgbClr val="959595"/>
                </a:solidFill>
                <a:latin typeface="Source Sans Pro Light" pitchFamily="34" charset="0"/>
              </a:defRPr>
            </a:lvl8pPr>
            <a:lvl9pPr marL="1828800" fontAlgn="base">
              <a:spcBef>
                <a:spcPct val="0"/>
              </a:spcBef>
              <a:spcAft>
                <a:spcPct val="0"/>
              </a:spcAft>
              <a:defRPr sz="3200">
                <a:solidFill>
                  <a:srgbClr val="959595"/>
                </a:solidFill>
                <a:latin typeface="Source Sans Pro Light" pitchFamily="34" charset="0"/>
              </a:defRPr>
            </a:lvl9pPr>
          </a:lstStyle>
          <a:p>
            <a:r>
              <a:rPr lang="en-US" sz="20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latin typeface="Arial Black" pitchFamily="34" charset="0"/>
              </a:rPr>
              <a:t>EXAMEN DE GRADO</a:t>
            </a:r>
          </a:p>
          <a:p>
            <a:r>
              <a:rPr lang="en-US" sz="12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rPr>
              <a:t>MAESTRÍA EN GESTIÓN INTEGRAL DE RIESGOS Y PROTECCIÓN CIVIL</a:t>
            </a:r>
          </a:p>
        </p:txBody>
      </p:sp>
      <p:sp>
        <p:nvSpPr>
          <p:cNvPr id="1048733" name="Rectángulo 8"/>
          <p:cNvSpPr/>
          <p:nvPr/>
        </p:nvSpPr>
        <p:spPr>
          <a:xfrm>
            <a:off x="323528" y="251356"/>
            <a:ext cx="4572000" cy="369332"/>
          </a:xfrm>
          <a:prstGeom prst="rect">
            <a:avLst/>
          </a:prstGeom>
        </p:spPr>
        <p:txBody>
          <a:bodyPr>
            <a:spAutoFit/>
          </a:bodyPr>
          <a:lstStyle/>
          <a:p>
            <a:r>
              <a:rPr lang="es-MX" b="1" dirty="0">
                <a:latin typeface="Arial" panose="020B0604020202020204" pitchFamily="34" charset="0"/>
                <a:cs typeface="Arial" panose="020B0604020202020204" pitchFamily="34" charset="0"/>
              </a:rPr>
              <a:t>Metodología de la </a:t>
            </a:r>
            <a:r>
              <a:rPr lang="es-MX" b="1" dirty="0" smtClean="0">
                <a:latin typeface="Arial" panose="020B0604020202020204" pitchFamily="34" charset="0"/>
                <a:cs typeface="Arial" panose="020B0604020202020204" pitchFamily="34" charset="0"/>
              </a:rPr>
              <a:t>Investigación</a:t>
            </a:r>
            <a:endParaRPr lang="es-MX" b="1" dirty="0">
              <a:latin typeface="Arial" panose="020B0604020202020204" pitchFamily="34" charset="0"/>
              <a:cs typeface="Arial" panose="020B0604020202020204" pitchFamily="34" charset="0"/>
            </a:endParaRPr>
          </a:p>
        </p:txBody>
      </p:sp>
      <p:sp>
        <p:nvSpPr>
          <p:cNvPr id="1048734" name="Rectángulo 1"/>
          <p:cNvSpPr/>
          <p:nvPr/>
        </p:nvSpPr>
        <p:spPr>
          <a:xfrm>
            <a:off x="1115616" y="1700808"/>
            <a:ext cx="7560840" cy="3462486"/>
          </a:xfrm>
          <a:prstGeom prst="rect">
            <a:avLst/>
          </a:prstGeom>
        </p:spPr>
        <p:txBody>
          <a:bodyPr wrap="square">
            <a:spAutoFit/>
          </a:bodyPr>
          <a:lstStyle/>
          <a:p>
            <a:pPr algn="just">
              <a:lnSpc>
                <a:spcPct val="150000"/>
              </a:lnSpc>
              <a:spcAft>
                <a:spcPts val="0"/>
              </a:spcAft>
            </a:pPr>
            <a:r>
              <a:rPr lang="es-MX" sz="2000" b="1" dirty="0">
                <a:solidFill>
                  <a:srgbClr val="000000"/>
                </a:solidFill>
                <a:latin typeface="Times New Roman" charset="0"/>
                <a:ea typeface="Arial" charset="0"/>
                <a:cs typeface="Arial" charset="0"/>
              </a:rPr>
              <a:t>POBLACIÓN </a:t>
            </a:r>
            <a:r>
              <a:rPr lang="es-MX" sz="2000" b="1" dirty="0" smtClean="0">
                <a:solidFill>
                  <a:srgbClr val="000000"/>
                </a:solidFill>
                <a:latin typeface="Times New Roman" charset="0"/>
                <a:ea typeface="Arial" charset="0"/>
                <a:cs typeface="Arial" charset="0"/>
              </a:rPr>
              <a:t>MUESTRA</a:t>
            </a:r>
          </a:p>
          <a:p>
            <a:pPr algn="just">
              <a:lnSpc>
                <a:spcPct val="150000"/>
              </a:lnSpc>
              <a:spcAft>
                <a:spcPts val="0"/>
              </a:spcAft>
            </a:pPr>
            <a:endParaRPr lang="es-ES_tradnl" sz="1400" dirty="0">
              <a:latin typeface="Calibri" charset="0"/>
              <a:ea typeface="Calibri" charset="0"/>
              <a:cs typeface="Arial" charset="0"/>
            </a:endParaRPr>
          </a:p>
          <a:p>
            <a:pPr algn="just"/>
            <a:r>
              <a:rPr lang="es-MX" sz="2400" dirty="0">
                <a:latin typeface="Times New Roman" panose="02020603050405020304" pitchFamily="18" charset="0"/>
                <a:ea typeface="Calibri" panose="020F0502020204030204" pitchFamily="34" charset="0"/>
                <a:cs typeface="Arial" panose="020B0604020202020204" pitchFamily="34" charset="0"/>
              </a:rPr>
              <a:t>Para delimitar la investigación del presente estudio en los sitios o lugares en donde se desarrollan actividades de obra del Sector Público y que no cumplen con los Requerimientos de </a:t>
            </a:r>
            <a:r>
              <a:rPr lang="es-MX" sz="2400" dirty="0" err="1">
                <a:latin typeface="Times New Roman" panose="02020603050405020304" pitchFamily="18" charset="0"/>
                <a:ea typeface="Calibri" panose="020F0502020204030204" pitchFamily="34" charset="0"/>
                <a:cs typeface="Arial" panose="020B0604020202020204" pitchFamily="34" charset="0"/>
              </a:rPr>
              <a:t>SSTPMA</a:t>
            </a:r>
            <a:r>
              <a:rPr lang="es-MX" sz="2400" dirty="0">
                <a:latin typeface="Times New Roman" panose="02020603050405020304" pitchFamily="18" charset="0"/>
                <a:ea typeface="Calibri" panose="020F0502020204030204" pitchFamily="34" charset="0"/>
                <a:cs typeface="Arial" panose="020B0604020202020204" pitchFamily="34" charset="0"/>
              </a:rPr>
              <a:t>; se determinó ubicar una localización donde se estén realizando actividades, para tal efecto fue necesario determinar una muestra de tipo aleatoria.</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39" name="10 Forma libre"/>
          <p:cNvSpPr/>
          <p:nvPr/>
        </p:nvSpPr>
        <p:spPr>
          <a:xfrm rot="5400000">
            <a:off x="3975152" y="-3961523"/>
            <a:ext cx="1202473" cy="9135224"/>
          </a:xfrm>
          <a:custGeom>
            <a:avLst/>
            <a:gdLst>
              <a:gd name="connsiteX0" fmla="*/ 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0 w 4248150"/>
              <a:gd name="connsiteY5" fmla="*/ 0 h 6858000"/>
              <a:gd name="connsiteX0" fmla="*/ 1238250 w 4248150"/>
              <a:gd name="connsiteY0" fmla="*/ 857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38250 w 4248150"/>
              <a:gd name="connsiteY5" fmla="*/ 85725 h 6858000"/>
              <a:gd name="connsiteX0" fmla="*/ 89535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0 h 6858000"/>
              <a:gd name="connsiteX0" fmla="*/ 1276350 w 4248150"/>
              <a:gd name="connsiteY0" fmla="*/ 26670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76350 w 4248150"/>
              <a:gd name="connsiteY5" fmla="*/ 266700 h 6858000"/>
              <a:gd name="connsiteX0" fmla="*/ 1000125 w 4248150"/>
              <a:gd name="connsiteY0" fmla="*/ 17145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000125 w 4248150"/>
              <a:gd name="connsiteY5" fmla="*/ 171450 h 6858000"/>
              <a:gd name="connsiteX0" fmla="*/ 895350 w 4248150"/>
              <a:gd name="connsiteY0" fmla="*/ 95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9525 h 68580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114300 w 3352800"/>
              <a:gd name="connsiteY4" fmla="*/ 6896100 h 6896100"/>
              <a:gd name="connsiteX5" fmla="*/ 0 w 3352800"/>
              <a:gd name="connsiteY5" fmla="*/ 9525 h 68961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9525 w 3352800"/>
              <a:gd name="connsiteY4" fmla="*/ 6896100 h 6896100"/>
              <a:gd name="connsiteX5" fmla="*/ 0 w 3352800"/>
              <a:gd name="connsiteY5" fmla="*/ 9525 h 6896100"/>
              <a:gd name="connsiteX0" fmla="*/ 0 w 3371849"/>
              <a:gd name="connsiteY0" fmla="*/ 9525 h 6896100"/>
              <a:gd name="connsiteX1" fmla="*/ 1952625 w 3371849"/>
              <a:gd name="connsiteY1" fmla="*/ 0 h 6896100"/>
              <a:gd name="connsiteX2" fmla="*/ 3371849 w 3371849"/>
              <a:gd name="connsiteY2" fmla="*/ 2143125 h 6896100"/>
              <a:gd name="connsiteX3" fmla="*/ 1924050 w 3371849"/>
              <a:gd name="connsiteY3" fmla="*/ 6858000 h 6896100"/>
              <a:gd name="connsiteX4" fmla="*/ 9525 w 3371849"/>
              <a:gd name="connsiteY4" fmla="*/ 6896100 h 6896100"/>
              <a:gd name="connsiteX5" fmla="*/ 0 w 3371849"/>
              <a:gd name="connsiteY5" fmla="*/ 9525 h 6896100"/>
              <a:gd name="connsiteX0" fmla="*/ 0 w 3400423"/>
              <a:gd name="connsiteY0" fmla="*/ 9525 h 6896100"/>
              <a:gd name="connsiteX1" fmla="*/ 1952625 w 3400423"/>
              <a:gd name="connsiteY1" fmla="*/ 0 h 6896100"/>
              <a:gd name="connsiteX2" fmla="*/ 3400423 w 3400423"/>
              <a:gd name="connsiteY2" fmla="*/ 2371725 h 6896100"/>
              <a:gd name="connsiteX3" fmla="*/ 1924050 w 3400423"/>
              <a:gd name="connsiteY3" fmla="*/ 6858000 h 6896100"/>
              <a:gd name="connsiteX4" fmla="*/ 9525 w 3400423"/>
              <a:gd name="connsiteY4" fmla="*/ 6896100 h 6896100"/>
              <a:gd name="connsiteX5" fmla="*/ 0 w 3400423"/>
              <a:gd name="connsiteY5" fmla="*/ 9525 h 6896100"/>
              <a:gd name="connsiteX0" fmla="*/ 0 w 3054433"/>
              <a:gd name="connsiteY0" fmla="*/ 9525 h 6896100"/>
              <a:gd name="connsiteX1" fmla="*/ 1952625 w 3054433"/>
              <a:gd name="connsiteY1" fmla="*/ 0 h 6896100"/>
              <a:gd name="connsiteX2" fmla="*/ 3054433 w 3054433"/>
              <a:gd name="connsiteY2" fmla="*/ 1753887 h 6896100"/>
              <a:gd name="connsiteX3" fmla="*/ 1924050 w 3054433"/>
              <a:gd name="connsiteY3" fmla="*/ 6858000 h 6896100"/>
              <a:gd name="connsiteX4" fmla="*/ 9525 w 3054433"/>
              <a:gd name="connsiteY4" fmla="*/ 6896100 h 6896100"/>
              <a:gd name="connsiteX5" fmla="*/ 0 w 3054433"/>
              <a:gd name="connsiteY5" fmla="*/ 9525 h 689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4433" h="6896100">
                <a:moveTo>
                  <a:pt x="0" y="9525"/>
                </a:moveTo>
                <a:lnTo>
                  <a:pt x="1952625" y="0"/>
                </a:lnTo>
                <a:lnTo>
                  <a:pt x="3054433" y="1753887"/>
                </a:lnTo>
                <a:lnTo>
                  <a:pt x="1924050" y="6858000"/>
                </a:lnTo>
                <a:lnTo>
                  <a:pt x="9525" y="6896100"/>
                </a:lnTo>
                <a:lnTo>
                  <a:pt x="0" y="9525"/>
                </a:lnTo>
                <a:close/>
              </a:path>
            </a:pathLst>
          </a:custGeom>
          <a:gradFill flip="none" rotWithShape="1">
            <a:gsLst>
              <a:gs pos="44000">
                <a:schemeClr val="bg1">
                  <a:lumMod val="95000"/>
                  <a:alpha val="40000"/>
                </a:schemeClr>
              </a:gs>
              <a:gs pos="75000">
                <a:schemeClr val="bg1">
                  <a:lumMod val="85000"/>
                </a:schemeClr>
              </a:gs>
              <a:gs pos="92000">
                <a:schemeClr val="bg1">
                  <a:shade val="100000"/>
                  <a:satMod val="115000"/>
                </a:schemeClr>
              </a:gs>
            </a:gsLst>
            <a:path path="circle">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1003">
            <a:schemeClr val="lt1"/>
          </a:fillRef>
          <a:effectRef idx="1">
            <a:schemeClr val="accent3"/>
          </a:effectRef>
          <a:fontRef idx="minor">
            <a:schemeClr val="dk1"/>
          </a:fontRef>
        </p:style>
        <p:txBody>
          <a:bodyPr anchor="ctr"/>
          <a:lstStyle/>
          <a:p>
            <a:pPr algn="ctr"/>
            <a:endParaRPr lang="es-MX" dirty="0">
              <a:solidFill>
                <a:schemeClr val="lt1"/>
              </a:solidFill>
            </a:endParaRPr>
          </a:p>
        </p:txBody>
      </p:sp>
      <p:sp>
        <p:nvSpPr>
          <p:cNvPr id="1048740" name="Title 13"/>
          <p:cNvSpPr txBox="1"/>
          <p:nvPr/>
        </p:nvSpPr>
        <p:spPr>
          <a:xfrm>
            <a:off x="4283968" y="0"/>
            <a:ext cx="4707241" cy="769441"/>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es-VE"/>
            </a:defPPr>
            <a:lvl1pPr algn="r" fontAlgn="base">
              <a:spcBef>
                <a:spcPct val="0"/>
              </a:spcBef>
              <a:spcAft>
                <a:spcPct val="0"/>
              </a:spcAft>
              <a:defRPr sz="2800">
                <a:solidFill>
                  <a:srgbClr val="02801A"/>
                </a:solidFill>
                <a:latin typeface="Arial" pitchFamily="34" charset="0"/>
                <a:ea typeface="+mj-ea"/>
                <a:cs typeface="Arial" pitchFamily="34" charset="0"/>
              </a:defRPr>
            </a:lvl1pPr>
            <a:lvl2pPr fontAlgn="base">
              <a:spcBef>
                <a:spcPct val="0"/>
              </a:spcBef>
              <a:spcAft>
                <a:spcPct val="0"/>
              </a:spcAft>
              <a:defRPr sz="3200">
                <a:solidFill>
                  <a:srgbClr val="959595"/>
                </a:solidFill>
                <a:latin typeface="Source Sans Pro Light" pitchFamily="34" charset="0"/>
              </a:defRPr>
            </a:lvl2pPr>
            <a:lvl3pPr fontAlgn="base">
              <a:spcBef>
                <a:spcPct val="0"/>
              </a:spcBef>
              <a:spcAft>
                <a:spcPct val="0"/>
              </a:spcAft>
              <a:defRPr sz="3200">
                <a:solidFill>
                  <a:srgbClr val="959595"/>
                </a:solidFill>
                <a:latin typeface="Source Sans Pro Light" pitchFamily="34" charset="0"/>
              </a:defRPr>
            </a:lvl3pPr>
            <a:lvl4pPr fontAlgn="base">
              <a:spcBef>
                <a:spcPct val="0"/>
              </a:spcBef>
              <a:spcAft>
                <a:spcPct val="0"/>
              </a:spcAft>
              <a:defRPr sz="3200">
                <a:solidFill>
                  <a:srgbClr val="959595"/>
                </a:solidFill>
                <a:latin typeface="Source Sans Pro Light" pitchFamily="34" charset="0"/>
              </a:defRPr>
            </a:lvl4pPr>
            <a:lvl5pPr fontAlgn="base">
              <a:spcBef>
                <a:spcPct val="0"/>
              </a:spcBef>
              <a:spcAft>
                <a:spcPct val="0"/>
              </a:spcAft>
              <a:defRPr sz="3200">
                <a:solidFill>
                  <a:srgbClr val="959595"/>
                </a:solidFill>
                <a:latin typeface="Source Sans Pro Light" pitchFamily="34" charset="0"/>
              </a:defRPr>
            </a:lvl5pPr>
            <a:lvl6pPr marL="457200" fontAlgn="base">
              <a:spcBef>
                <a:spcPct val="0"/>
              </a:spcBef>
              <a:spcAft>
                <a:spcPct val="0"/>
              </a:spcAft>
              <a:defRPr sz="3200">
                <a:solidFill>
                  <a:srgbClr val="959595"/>
                </a:solidFill>
                <a:latin typeface="Source Sans Pro Light" pitchFamily="34" charset="0"/>
              </a:defRPr>
            </a:lvl6pPr>
            <a:lvl7pPr marL="914400" fontAlgn="base">
              <a:spcBef>
                <a:spcPct val="0"/>
              </a:spcBef>
              <a:spcAft>
                <a:spcPct val="0"/>
              </a:spcAft>
              <a:defRPr sz="3200">
                <a:solidFill>
                  <a:srgbClr val="959595"/>
                </a:solidFill>
                <a:latin typeface="Source Sans Pro Light" pitchFamily="34" charset="0"/>
              </a:defRPr>
            </a:lvl7pPr>
            <a:lvl8pPr marL="1371600" fontAlgn="base">
              <a:spcBef>
                <a:spcPct val="0"/>
              </a:spcBef>
              <a:spcAft>
                <a:spcPct val="0"/>
              </a:spcAft>
              <a:defRPr sz="3200">
                <a:solidFill>
                  <a:srgbClr val="959595"/>
                </a:solidFill>
                <a:latin typeface="Source Sans Pro Light" pitchFamily="34" charset="0"/>
              </a:defRPr>
            </a:lvl8pPr>
            <a:lvl9pPr marL="1828800" fontAlgn="base">
              <a:spcBef>
                <a:spcPct val="0"/>
              </a:spcBef>
              <a:spcAft>
                <a:spcPct val="0"/>
              </a:spcAft>
              <a:defRPr sz="3200">
                <a:solidFill>
                  <a:srgbClr val="959595"/>
                </a:solidFill>
                <a:latin typeface="Source Sans Pro Light" pitchFamily="34" charset="0"/>
              </a:defRPr>
            </a:lvl9pPr>
          </a:lstStyle>
          <a:p>
            <a:r>
              <a:rPr lang="en-US" sz="20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latin typeface="Arial Black" pitchFamily="34" charset="0"/>
              </a:rPr>
              <a:t>EXAMEN DE GRADO</a:t>
            </a:r>
          </a:p>
          <a:p>
            <a:r>
              <a:rPr lang="en-US" sz="12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rPr>
              <a:t>MAESTRÍA EN GESTIÓN INTEGRAL DE RIESGOS Y PROTECCIÓN CIVIL</a:t>
            </a:r>
          </a:p>
        </p:txBody>
      </p:sp>
      <p:sp>
        <p:nvSpPr>
          <p:cNvPr id="1048741" name="Rectángulo 8"/>
          <p:cNvSpPr/>
          <p:nvPr/>
        </p:nvSpPr>
        <p:spPr>
          <a:xfrm>
            <a:off x="323528" y="323364"/>
            <a:ext cx="4572000" cy="369332"/>
          </a:xfrm>
          <a:prstGeom prst="rect">
            <a:avLst/>
          </a:prstGeom>
        </p:spPr>
        <p:txBody>
          <a:bodyPr>
            <a:spAutoFit/>
          </a:bodyPr>
          <a:lstStyle/>
          <a:p>
            <a:r>
              <a:rPr lang="es-MX" b="1" dirty="0">
                <a:latin typeface="Arial" panose="020B0604020202020204" pitchFamily="34" charset="0"/>
                <a:cs typeface="Arial" panose="020B0604020202020204" pitchFamily="34" charset="0"/>
              </a:rPr>
              <a:t>Metodología de la </a:t>
            </a:r>
            <a:r>
              <a:rPr lang="es-MX" b="1" dirty="0" smtClean="0">
                <a:latin typeface="Arial" panose="020B0604020202020204" pitchFamily="34" charset="0"/>
                <a:cs typeface="Arial" panose="020B0604020202020204" pitchFamily="34" charset="0"/>
              </a:rPr>
              <a:t>Investigación</a:t>
            </a:r>
            <a:endParaRPr lang="es-MX" b="1" dirty="0">
              <a:latin typeface="Arial" panose="020B0604020202020204" pitchFamily="34" charset="0"/>
              <a:cs typeface="Arial" panose="020B0604020202020204" pitchFamily="34" charset="0"/>
            </a:endParaRPr>
          </a:p>
        </p:txBody>
      </p:sp>
      <p:sp>
        <p:nvSpPr>
          <p:cNvPr id="1048742" name="CuadroTexto 1"/>
          <p:cNvSpPr txBox="1"/>
          <p:nvPr/>
        </p:nvSpPr>
        <p:spPr>
          <a:xfrm>
            <a:off x="1187116" y="1916832"/>
            <a:ext cx="7416824" cy="1569660"/>
          </a:xfrm>
          <a:prstGeom prst="rect">
            <a:avLst/>
          </a:prstGeom>
          <a:noFill/>
        </p:spPr>
        <p:txBody>
          <a:bodyPr wrap="square" rtlCol="0">
            <a:spAutoFit/>
          </a:bodyPr>
          <a:lstStyle/>
          <a:p>
            <a:r>
              <a:rPr lang="es-MX" sz="2400" dirty="0">
                <a:latin typeface="Times New Roman" panose="02020603050405020304" pitchFamily="18" charset="0"/>
                <a:ea typeface="Calibri" panose="020F0502020204030204" pitchFamily="34" charset="0"/>
                <a:cs typeface="Arial" panose="020B0604020202020204" pitchFamily="34" charset="0"/>
              </a:rPr>
              <a:t>TAMAÑO DE LA MUESTRA</a:t>
            </a:r>
            <a:endParaRPr lang="es-ES_tradnl" sz="2400" dirty="0">
              <a:latin typeface="Times New Roman" panose="02020603050405020304" pitchFamily="18" charset="0"/>
              <a:ea typeface="Calibri" panose="020F0502020204030204" pitchFamily="34" charset="0"/>
              <a:cs typeface="Arial" panose="020B0604020202020204" pitchFamily="34" charset="0"/>
            </a:endParaRPr>
          </a:p>
          <a:p>
            <a:r>
              <a:rPr lang="es-MX" sz="2400" dirty="0">
                <a:latin typeface="Times New Roman" panose="02020603050405020304" pitchFamily="18" charset="0"/>
                <a:ea typeface="Calibri" panose="020F0502020204030204" pitchFamily="34" charset="0"/>
                <a:cs typeface="Arial" panose="020B0604020202020204" pitchFamily="34" charset="0"/>
              </a:rPr>
              <a:t> </a:t>
            </a:r>
            <a:endParaRPr lang="es-ES_tradnl" sz="2400" dirty="0">
              <a:latin typeface="Times New Roman" panose="02020603050405020304" pitchFamily="18" charset="0"/>
              <a:ea typeface="Calibri" panose="020F0502020204030204" pitchFamily="34" charset="0"/>
              <a:cs typeface="Arial" panose="020B0604020202020204" pitchFamily="34" charset="0"/>
            </a:endParaRPr>
          </a:p>
          <a:p>
            <a:r>
              <a:rPr lang="es-MX" sz="2400" dirty="0">
                <a:latin typeface="Times New Roman" panose="02020603050405020304" pitchFamily="18" charset="0"/>
                <a:ea typeface="Calibri" panose="020F0502020204030204" pitchFamily="34" charset="0"/>
                <a:cs typeface="Arial" panose="020B0604020202020204" pitchFamily="34" charset="0"/>
              </a:rPr>
              <a:t>Se tomara como tamaño de muestra en grupo 10  trabajadores, a quienes se les aplicara la encuesta.</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43" name="10 Forma libre"/>
          <p:cNvSpPr/>
          <p:nvPr/>
        </p:nvSpPr>
        <p:spPr>
          <a:xfrm rot="5400000">
            <a:off x="3975152" y="-3961523"/>
            <a:ext cx="1202473" cy="9135224"/>
          </a:xfrm>
          <a:custGeom>
            <a:avLst/>
            <a:gdLst>
              <a:gd name="connsiteX0" fmla="*/ 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0 w 4248150"/>
              <a:gd name="connsiteY5" fmla="*/ 0 h 6858000"/>
              <a:gd name="connsiteX0" fmla="*/ 1238250 w 4248150"/>
              <a:gd name="connsiteY0" fmla="*/ 857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38250 w 4248150"/>
              <a:gd name="connsiteY5" fmla="*/ 85725 h 6858000"/>
              <a:gd name="connsiteX0" fmla="*/ 89535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0 h 6858000"/>
              <a:gd name="connsiteX0" fmla="*/ 1276350 w 4248150"/>
              <a:gd name="connsiteY0" fmla="*/ 26670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76350 w 4248150"/>
              <a:gd name="connsiteY5" fmla="*/ 266700 h 6858000"/>
              <a:gd name="connsiteX0" fmla="*/ 1000125 w 4248150"/>
              <a:gd name="connsiteY0" fmla="*/ 17145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000125 w 4248150"/>
              <a:gd name="connsiteY5" fmla="*/ 171450 h 6858000"/>
              <a:gd name="connsiteX0" fmla="*/ 895350 w 4248150"/>
              <a:gd name="connsiteY0" fmla="*/ 95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9525 h 68580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114300 w 3352800"/>
              <a:gd name="connsiteY4" fmla="*/ 6896100 h 6896100"/>
              <a:gd name="connsiteX5" fmla="*/ 0 w 3352800"/>
              <a:gd name="connsiteY5" fmla="*/ 9525 h 68961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9525 w 3352800"/>
              <a:gd name="connsiteY4" fmla="*/ 6896100 h 6896100"/>
              <a:gd name="connsiteX5" fmla="*/ 0 w 3352800"/>
              <a:gd name="connsiteY5" fmla="*/ 9525 h 6896100"/>
              <a:gd name="connsiteX0" fmla="*/ 0 w 3371849"/>
              <a:gd name="connsiteY0" fmla="*/ 9525 h 6896100"/>
              <a:gd name="connsiteX1" fmla="*/ 1952625 w 3371849"/>
              <a:gd name="connsiteY1" fmla="*/ 0 h 6896100"/>
              <a:gd name="connsiteX2" fmla="*/ 3371849 w 3371849"/>
              <a:gd name="connsiteY2" fmla="*/ 2143125 h 6896100"/>
              <a:gd name="connsiteX3" fmla="*/ 1924050 w 3371849"/>
              <a:gd name="connsiteY3" fmla="*/ 6858000 h 6896100"/>
              <a:gd name="connsiteX4" fmla="*/ 9525 w 3371849"/>
              <a:gd name="connsiteY4" fmla="*/ 6896100 h 6896100"/>
              <a:gd name="connsiteX5" fmla="*/ 0 w 3371849"/>
              <a:gd name="connsiteY5" fmla="*/ 9525 h 6896100"/>
              <a:gd name="connsiteX0" fmla="*/ 0 w 3400423"/>
              <a:gd name="connsiteY0" fmla="*/ 9525 h 6896100"/>
              <a:gd name="connsiteX1" fmla="*/ 1952625 w 3400423"/>
              <a:gd name="connsiteY1" fmla="*/ 0 h 6896100"/>
              <a:gd name="connsiteX2" fmla="*/ 3400423 w 3400423"/>
              <a:gd name="connsiteY2" fmla="*/ 2371725 h 6896100"/>
              <a:gd name="connsiteX3" fmla="*/ 1924050 w 3400423"/>
              <a:gd name="connsiteY3" fmla="*/ 6858000 h 6896100"/>
              <a:gd name="connsiteX4" fmla="*/ 9525 w 3400423"/>
              <a:gd name="connsiteY4" fmla="*/ 6896100 h 6896100"/>
              <a:gd name="connsiteX5" fmla="*/ 0 w 3400423"/>
              <a:gd name="connsiteY5" fmla="*/ 9525 h 6896100"/>
              <a:gd name="connsiteX0" fmla="*/ 0 w 3054433"/>
              <a:gd name="connsiteY0" fmla="*/ 9525 h 6896100"/>
              <a:gd name="connsiteX1" fmla="*/ 1952625 w 3054433"/>
              <a:gd name="connsiteY1" fmla="*/ 0 h 6896100"/>
              <a:gd name="connsiteX2" fmla="*/ 3054433 w 3054433"/>
              <a:gd name="connsiteY2" fmla="*/ 1753887 h 6896100"/>
              <a:gd name="connsiteX3" fmla="*/ 1924050 w 3054433"/>
              <a:gd name="connsiteY3" fmla="*/ 6858000 h 6896100"/>
              <a:gd name="connsiteX4" fmla="*/ 9525 w 3054433"/>
              <a:gd name="connsiteY4" fmla="*/ 6896100 h 6896100"/>
              <a:gd name="connsiteX5" fmla="*/ 0 w 3054433"/>
              <a:gd name="connsiteY5" fmla="*/ 9525 h 689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4433" h="6896100">
                <a:moveTo>
                  <a:pt x="0" y="9525"/>
                </a:moveTo>
                <a:lnTo>
                  <a:pt x="1952625" y="0"/>
                </a:lnTo>
                <a:lnTo>
                  <a:pt x="3054433" y="1753887"/>
                </a:lnTo>
                <a:lnTo>
                  <a:pt x="1924050" y="6858000"/>
                </a:lnTo>
                <a:lnTo>
                  <a:pt x="9525" y="6896100"/>
                </a:lnTo>
                <a:lnTo>
                  <a:pt x="0" y="9525"/>
                </a:lnTo>
                <a:close/>
              </a:path>
            </a:pathLst>
          </a:custGeom>
          <a:gradFill flip="none" rotWithShape="1">
            <a:gsLst>
              <a:gs pos="44000">
                <a:schemeClr val="bg1">
                  <a:lumMod val="95000"/>
                  <a:alpha val="40000"/>
                </a:schemeClr>
              </a:gs>
              <a:gs pos="75000">
                <a:schemeClr val="bg1">
                  <a:lumMod val="85000"/>
                </a:schemeClr>
              </a:gs>
              <a:gs pos="92000">
                <a:schemeClr val="bg1">
                  <a:shade val="100000"/>
                  <a:satMod val="115000"/>
                </a:schemeClr>
              </a:gs>
            </a:gsLst>
            <a:path path="circle">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1003">
            <a:schemeClr val="lt1"/>
          </a:fillRef>
          <a:effectRef idx="1">
            <a:schemeClr val="accent3"/>
          </a:effectRef>
          <a:fontRef idx="minor">
            <a:schemeClr val="dk1"/>
          </a:fontRef>
        </p:style>
        <p:txBody>
          <a:bodyPr anchor="ctr"/>
          <a:lstStyle/>
          <a:p>
            <a:pPr algn="ctr"/>
            <a:endParaRPr lang="es-MX" dirty="0">
              <a:solidFill>
                <a:schemeClr val="lt1"/>
              </a:solidFill>
            </a:endParaRPr>
          </a:p>
        </p:txBody>
      </p:sp>
      <p:sp>
        <p:nvSpPr>
          <p:cNvPr id="1048744" name="Title 13"/>
          <p:cNvSpPr txBox="1"/>
          <p:nvPr/>
        </p:nvSpPr>
        <p:spPr>
          <a:xfrm>
            <a:off x="4283968" y="0"/>
            <a:ext cx="4707241" cy="769441"/>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es-VE"/>
            </a:defPPr>
            <a:lvl1pPr algn="r" fontAlgn="base">
              <a:spcBef>
                <a:spcPct val="0"/>
              </a:spcBef>
              <a:spcAft>
                <a:spcPct val="0"/>
              </a:spcAft>
              <a:defRPr sz="2800">
                <a:solidFill>
                  <a:srgbClr val="02801A"/>
                </a:solidFill>
                <a:latin typeface="Arial" pitchFamily="34" charset="0"/>
                <a:ea typeface="+mj-ea"/>
                <a:cs typeface="Arial" pitchFamily="34" charset="0"/>
              </a:defRPr>
            </a:lvl1pPr>
            <a:lvl2pPr fontAlgn="base">
              <a:spcBef>
                <a:spcPct val="0"/>
              </a:spcBef>
              <a:spcAft>
                <a:spcPct val="0"/>
              </a:spcAft>
              <a:defRPr sz="3200">
                <a:solidFill>
                  <a:srgbClr val="959595"/>
                </a:solidFill>
                <a:latin typeface="Source Sans Pro Light" pitchFamily="34" charset="0"/>
              </a:defRPr>
            </a:lvl2pPr>
            <a:lvl3pPr fontAlgn="base">
              <a:spcBef>
                <a:spcPct val="0"/>
              </a:spcBef>
              <a:spcAft>
                <a:spcPct val="0"/>
              </a:spcAft>
              <a:defRPr sz="3200">
                <a:solidFill>
                  <a:srgbClr val="959595"/>
                </a:solidFill>
                <a:latin typeface="Source Sans Pro Light" pitchFamily="34" charset="0"/>
              </a:defRPr>
            </a:lvl3pPr>
            <a:lvl4pPr fontAlgn="base">
              <a:spcBef>
                <a:spcPct val="0"/>
              </a:spcBef>
              <a:spcAft>
                <a:spcPct val="0"/>
              </a:spcAft>
              <a:defRPr sz="3200">
                <a:solidFill>
                  <a:srgbClr val="959595"/>
                </a:solidFill>
                <a:latin typeface="Source Sans Pro Light" pitchFamily="34" charset="0"/>
              </a:defRPr>
            </a:lvl4pPr>
            <a:lvl5pPr fontAlgn="base">
              <a:spcBef>
                <a:spcPct val="0"/>
              </a:spcBef>
              <a:spcAft>
                <a:spcPct val="0"/>
              </a:spcAft>
              <a:defRPr sz="3200">
                <a:solidFill>
                  <a:srgbClr val="959595"/>
                </a:solidFill>
                <a:latin typeface="Source Sans Pro Light" pitchFamily="34" charset="0"/>
              </a:defRPr>
            </a:lvl5pPr>
            <a:lvl6pPr marL="457200" fontAlgn="base">
              <a:spcBef>
                <a:spcPct val="0"/>
              </a:spcBef>
              <a:spcAft>
                <a:spcPct val="0"/>
              </a:spcAft>
              <a:defRPr sz="3200">
                <a:solidFill>
                  <a:srgbClr val="959595"/>
                </a:solidFill>
                <a:latin typeface="Source Sans Pro Light" pitchFamily="34" charset="0"/>
              </a:defRPr>
            </a:lvl6pPr>
            <a:lvl7pPr marL="914400" fontAlgn="base">
              <a:spcBef>
                <a:spcPct val="0"/>
              </a:spcBef>
              <a:spcAft>
                <a:spcPct val="0"/>
              </a:spcAft>
              <a:defRPr sz="3200">
                <a:solidFill>
                  <a:srgbClr val="959595"/>
                </a:solidFill>
                <a:latin typeface="Source Sans Pro Light" pitchFamily="34" charset="0"/>
              </a:defRPr>
            </a:lvl7pPr>
            <a:lvl8pPr marL="1371600" fontAlgn="base">
              <a:spcBef>
                <a:spcPct val="0"/>
              </a:spcBef>
              <a:spcAft>
                <a:spcPct val="0"/>
              </a:spcAft>
              <a:defRPr sz="3200">
                <a:solidFill>
                  <a:srgbClr val="959595"/>
                </a:solidFill>
                <a:latin typeface="Source Sans Pro Light" pitchFamily="34" charset="0"/>
              </a:defRPr>
            </a:lvl8pPr>
            <a:lvl9pPr marL="1828800" fontAlgn="base">
              <a:spcBef>
                <a:spcPct val="0"/>
              </a:spcBef>
              <a:spcAft>
                <a:spcPct val="0"/>
              </a:spcAft>
              <a:defRPr sz="3200">
                <a:solidFill>
                  <a:srgbClr val="959595"/>
                </a:solidFill>
                <a:latin typeface="Source Sans Pro Light" pitchFamily="34" charset="0"/>
              </a:defRPr>
            </a:lvl9pPr>
          </a:lstStyle>
          <a:p>
            <a:r>
              <a:rPr lang="en-US" sz="20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latin typeface="Arial Black" pitchFamily="34" charset="0"/>
              </a:rPr>
              <a:t>EXAMEN DE GRADO</a:t>
            </a:r>
          </a:p>
          <a:p>
            <a:r>
              <a:rPr lang="en-US" sz="12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rPr>
              <a:t>MAESTRÍA EN GESTIÓN INTEGRAL DE RIESGOS Y PROTECCIÓN CIVIL</a:t>
            </a:r>
          </a:p>
        </p:txBody>
      </p:sp>
      <p:sp>
        <p:nvSpPr>
          <p:cNvPr id="1048745" name="Rectángulo 1"/>
          <p:cNvSpPr/>
          <p:nvPr/>
        </p:nvSpPr>
        <p:spPr>
          <a:xfrm>
            <a:off x="187975" y="354164"/>
            <a:ext cx="4528804" cy="400110"/>
          </a:xfrm>
          <a:prstGeom prst="rect">
            <a:avLst/>
          </a:prstGeom>
        </p:spPr>
        <p:txBody>
          <a:bodyPr wrap="none">
            <a:spAutoFit/>
          </a:bodyPr>
          <a:lstStyle/>
          <a:p>
            <a:r>
              <a:rPr lang="es-MX" sz="2000" b="1" dirty="0">
                <a:latin typeface="Arial" panose="020B0604020202020204" pitchFamily="34" charset="0"/>
                <a:cs typeface="Arial" panose="020B0604020202020204" pitchFamily="34" charset="0"/>
              </a:rPr>
              <a:t>Intervención Metodológica aplicada</a:t>
            </a:r>
          </a:p>
        </p:txBody>
      </p:sp>
      <p:sp>
        <p:nvSpPr>
          <p:cNvPr id="1048746" name="CuadroTexto 2"/>
          <p:cNvSpPr txBox="1"/>
          <p:nvPr/>
        </p:nvSpPr>
        <p:spPr>
          <a:xfrm>
            <a:off x="683568" y="1556638"/>
            <a:ext cx="8064896" cy="5201424"/>
          </a:xfrm>
          <a:prstGeom prst="rect">
            <a:avLst/>
          </a:prstGeom>
          <a:noFill/>
        </p:spPr>
        <p:txBody>
          <a:bodyPr wrap="square" rtlCol="0">
            <a:spAutoFit/>
          </a:bodyPr>
          <a:lstStyle/>
          <a:p>
            <a:pPr algn="just"/>
            <a:r>
              <a:rPr lang="es-MX" sz="2400" dirty="0">
                <a:latin typeface="Times New Roman" panose="02020603050405020304" pitchFamily="18" charset="0"/>
                <a:ea typeface="Calibri" panose="020F0502020204030204" pitchFamily="34" charset="0"/>
                <a:cs typeface="Arial" panose="020B0604020202020204" pitchFamily="34" charset="0"/>
              </a:rPr>
              <a:t>Se</a:t>
            </a:r>
            <a:r>
              <a:rPr lang="es-MX" sz="2000" dirty="0"/>
              <a:t> </a:t>
            </a:r>
            <a:r>
              <a:rPr lang="es-MX" sz="2400" dirty="0">
                <a:latin typeface="Times New Roman" panose="02020603050405020304" pitchFamily="18" charset="0"/>
                <a:ea typeface="Calibri" panose="020F0502020204030204" pitchFamily="34" charset="0"/>
                <a:cs typeface="Arial" panose="020B0604020202020204" pitchFamily="34" charset="0"/>
              </a:rPr>
              <a:t>realiza la investigación de tipo cuantitativa, bajo la modalidad de un estudio de caso, específicamente el diseño cuasi experimental, donde se analizara una situación específica de gestión de riesgo, aplicando los Requerimientos de </a:t>
            </a:r>
            <a:r>
              <a:rPr lang="es-MX" sz="2400" dirty="0" err="1">
                <a:latin typeface="Times New Roman" panose="02020603050405020304" pitchFamily="18" charset="0"/>
                <a:ea typeface="Calibri" panose="020F0502020204030204" pitchFamily="34" charset="0"/>
                <a:cs typeface="Arial" panose="020B0604020202020204" pitchFamily="34" charset="0"/>
              </a:rPr>
              <a:t>SSTPMA</a:t>
            </a:r>
            <a:r>
              <a:rPr lang="es-MX" sz="2400" dirty="0">
                <a:latin typeface="Times New Roman" panose="02020603050405020304" pitchFamily="18" charset="0"/>
                <a:ea typeface="Calibri" panose="020F0502020204030204" pitchFamily="34" charset="0"/>
                <a:cs typeface="Arial" panose="020B0604020202020204" pitchFamily="34" charset="0"/>
              </a:rPr>
              <a:t>, en una zona de la Ciudad de Minatitlán, Veracruz.</a:t>
            </a:r>
          </a:p>
          <a:p>
            <a:pPr algn="just"/>
            <a:r>
              <a:rPr lang="es-MX" sz="2400" dirty="0">
                <a:latin typeface="Times New Roman" panose="02020603050405020304" pitchFamily="18" charset="0"/>
                <a:ea typeface="Calibri" panose="020F0502020204030204" pitchFamily="34" charset="0"/>
                <a:cs typeface="Arial" panose="020B0604020202020204" pitchFamily="34" charset="0"/>
              </a:rPr>
              <a:t> </a:t>
            </a:r>
          </a:p>
          <a:p>
            <a:pPr algn="just"/>
            <a:r>
              <a:rPr lang="es-MX" sz="2400" dirty="0">
                <a:latin typeface="Times New Roman" panose="02020603050405020304" pitchFamily="18" charset="0"/>
                <a:ea typeface="Calibri" panose="020F0502020204030204" pitchFamily="34" charset="0"/>
                <a:cs typeface="Arial" panose="020B0604020202020204" pitchFamily="34" charset="0"/>
              </a:rPr>
              <a:t>Se consideró la observación en la preparación del trabajo de campo, para involucrar la interacción social de los entrevistados y del tipo de escenario, bajo el precepto de garantizar la confidencialidad  y privacidad, es decir que las notas generadas, no contendrán nombres, ni detalles de la organización y que se respetara la confidencialidad, tanto del personal como de la organización.</a:t>
            </a:r>
          </a:p>
          <a:p>
            <a:pPr algn="just"/>
            <a:endParaRPr lang="es-ES_tradnl" sz="20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47" name="10 Forma libre"/>
          <p:cNvSpPr/>
          <p:nvPr/>
        </p:nvSpPr>
        <p:spPr>
          <a:xfrm rot="5400000">
            <a:off x="3975152" y="-3961523"/>
            <a:ext cx="1202473" cy="9135224"/>
          </a:xfrm>
          <a:custGeom>
            <a:avLst/>
            <a:gdLst>
              <a:gd name="connsiteX0" fmla="*/ 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0 w 4248150"/>
              <a:gd name="connsiteY5" fmla="*/ 0 h 6858000"/>
              <a:gd name="connsiteX0" fmla="*/ 1238250 w 4248150"/>
              <a:gd name="connsiteY0" fmla="*/ 857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38250 w 4248150"/>
              <a:gd name="connsiteY5" fmla="*/ 85725 h 6858000"/>
              <a:gd name="connsiteX0" fmla="*/ 89535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0 h 6858000"/>
              <a:gd name="connsiteX0" fmla="*/ 1276350 w 4248150"/>
              <a:gd name="connsiteY0" fmla="*/ 26670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76350 w 4248150"/>
              <a:gd name="connsiteY5" fmla="*/ 266700 h 6858000"/>
              <a:gd name="connsiteX0" fmla="*/ 1000125 w 4248150"/>
              <a:gd name="connsiteY0" fmla="*/ 17145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000125 w 4248150"/>
              <a:gd name="connsiteY5" fmla="*/ 171450 h 6858000"/>
              <a:gd name="connsiteX0" fmla="*/ 895350 w 4248150"/>
              <a:gd name="connsiteY0" fmla="*/ 95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9525 h 68580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114300 w 3352800"/>
              <a:gd name="connsiteY4" fmla="*/ 6896100 h 6896100"/>
              <a:gd name="connsiteX5" fmla="*/ 0 w 3352800"/>
              <a:gd name="connsiteY5" fmla="*/ 9525 h 68961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9525 w 3352800"/>
              <a:gd name="connsiteY4" fmla="*/ 6896100 h 6896100"/>
              <a:gd name="connsiteX5" fmla="*/ 0 w 3352800"/>
              <a:gd name="connsiteY5" fmla="*/ 9525 h 6896100"/>
              <a:gd name="connsiteX0" fmla="*/ 0 w 3371849"/>
              <a:gd name="connsiteY0" fmla="*/ 9525 h 6896100"/>
              <a:gd name="connsiteX1" fmla="*/ 1952625 w 3371849"/>
              <a:gd name="connsiteY1" fmla="*/ 0 h 6896100"/>
              <a:gd name="connsiteX2" fmla="*/ 3371849 w 3371849"/>
              <a:gd name="connsiteY2" fmla="*/ 2143125 h 6896100"/>
              <a:gd name="connsiteX3" fmla="*/ 1924050 w 3371849"/>
              <a:gd name="connsiteY3" fmla="*/ 6858000 h 6896100"/>
              <a:gd name="connsiteX4" fmla="*/ 9525 w 3371849"/>
              <a:gd name="connsiteY4" fmla="*/ 6896100 h 6896100"/>
              <a:gd name="connsiteX5" fmla="*/ 0 w 3371849"/>
              <a:gd name="connsiteY5" fmla="*/ 9525 h 6896100"/>
              <a:gd name="connsiteX0" fmla="*/ 0 w 3400423"/>
              <a:gd name="connsiteY0" fmla="*/ 9525 h 6896100"/>
              <a:gd name="connsiteX1" fmla="*/ 1952625 w 3400423"/>
              <a:gd name="connsiteY1" fmla="*/ 0 h 6896100"/>
              <a:gd name="connsiteX2" fmla="*/ 3400423 w 3400423"/>
              <a:gd name="connsiteY2" fmla="*/ 2371725 h 6896100"/>
              <a:gd name="connsiteX3" fmla="*/ 1924050 w 3400423"/>
              <a:gd name="connsiteY3" fmla="*/ 6858000 h 6896100"/>
              <a:gd name="connsiteX4" fmla="*/ 9525 w 3400423"/>
              <a:gd name="connsiteY4" fmla="*/ 6896100 h 6896100"/>
              <a:gd name="connsiteX5" fmla="*/ 0 w 3400423"/>
              <a:gd name="connsiteY5" fmla="*/ 9525 h 6896100"/>
              <a:gd name="connsiteX0" fmla="*/ 0 w 3054433"/>
              <a:gd name="connsiteY0" fmla="*/ 9525 h 6896100"/>
              <a:gd name="connsiteX1" fmla="*/ 1952625 w 3054433"/>
              <a:gd name="connsiteY1" fmla="*/ 0 h 6896100"/>
              <a:gd name="connsiteX2" fmla="*/ 3054433 w 3054433"/>
              <a:gd name="connsiteY2" fmla="*/ 1753887 h 6896100"/>
              <a:gd name="connsiteX3" fmla="*/ 1924050 w 3054433"/>
              <a:gd name="connsiteY3" fmla="*/ 6858000 h 6896100"/>
              <a:gd name="connsiteX4" fmla="*/ 9525 w 3054433"/>
              <a:gd name="connsiteY4" fmla="*/ 6896100 h 6896100"/>
              <a:gd name="connsiteX5" fmla="*/ 0 w 3054433"/>
              <a:gd name="connsiteY5" fmla="*/ 9525 h 689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4433" h="6896100">
                <a:moveTo>
                  <a:pt x="0" y="9525"/>
                </a:moveTo>
                <a:lnTo>
                  <a:pt x="1952625" y="0"/>
                </a:lnTo>
                <a:lnTo>
                  <a:pt x="3054433" y="1753887"/>
                </a:lnTo>
                <a:lnTo>
                  <a:pt x="1924050" y="6858000"/>
                </a:lnTo>
                <a:lnTo>
                  <a:pt x="9525" y="6896100"/>
                </a:lnTo>
                <a:lnTo>
                  <a:pt x="0" y="9525"/>
                </a:lnTo>
                <a:close/>
              </a:path>
            </a:pathLst>
          </a:custGeom>
          <a:gradFill flip="none" rotWithShape="1">
            <a:gsLst>
              <a:gs pos="44000">
                <a:schemeClr val="bg1">
                  <a:lumMod val="95000"/>
                  <a:alpha val="40000"/>
                </a:schemeClr>
              </a:gs>
              <a:gs pos="75000">
                <a:schemeClr val="bg1">
                  <a:lumMod val="85000"/>
                </a:schemeClr>
              </a:gs>
              <a:gs pos="92000">
                <a:schemeClr val="bg1">
                  <a:shade val="100000"/>
                  <a:satMod val="115000"/>
                </a:schemeClr>
              </a:gs>
            </a:gsLst>
            <a:path path="circle">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1003">
            <a:schemeClr val="lt1"/>
          </a:fillRef>
          <a:effectRef idx="1">
            <a:schemeClr val="accent3"/>
          </a:effectRef>
          <a:fontRef idx="minor">
            <a:schemeClr val="dk1"/>
          </a:fontRef>
        </p:style>
        <p:txBody>
          <a:bodyPr anchor="ctr"/>
          <a:lstStyle/>
          <a:p>
            <a:pPr algn="ctr"/>
            <a:endParaRPr lang="es-MX" dirty="0">
              <a:solidFill>
                <a:schemeClr val="lt1"/>
              </a:solidFill>
            </a:endParaRPr>
          </a:p>
        </p:txBody>
      </p:sp>
      <p:sp>
        <p:nvSpPr>
          <p:cNvPr id="1048748" name="Title 13"/>
          <p:cNvSpPr txBox="1"/>
          <p:nvPr/>
        </p:nvSpPr>
        <p:spPr>
          <a:xfrm>
            <a:off x="4283968" y="0"/>
            <a:ext cx="4707241" cy="769441"/>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es-VE"/>
            </a:defPPr>
            <a:lvl1pPr algn="r" fontAlgn="base">
              <a:spcBef>
                <a:spcPct val="0"/>
              </a:spcBef>
              <a:spcAft>
                <a:spcPct val="0"/>
              </a:spcAft>
              <a:defRPr sz="2800">
                <a:solidFill>
                  <a:srgbClr val="02801A"/>
                </a:solidFill>
                <a:latin typeface="Arial" pitchFamily="34" charset="0"/>
                <a:ea typeface="+mj-ea"/>
                <a:cs typeface="Arial" pitchFamily="34" charset="0"/>
              </a:defRPr>
            </a:lvl1pPr>
            <a:lvl2pPr fontAlgn="base">
              <a:spcBef>
                <a:spcPct val="0"/>
              </a:spcBef>
              <a:spcAft>
                <a:spcPct val="0"/>
              </a:spcAft>
              <a:defRPr sz="3200">
                <a:solidFill>
                  <a:srgbClr val="959595"/>
                </a:solidFill>
                <a:latin typeface="Source Sans Pro Light" pitchFamily="34" charset="0"/>
              </a:defRPr>
            </a:lvl2pPr>
            <a:lvl3pPr fontAlgn="base">
              <a:spcBef>
                <a:spcPct val="0"/>
              </a:spcBef>
              <a:spcAft>
                <a:spcPct val="0"/>
              </a:spcAft>
              <a:defRPr sz="3200">
                <a:solidFill>
                  <a:srgbClr val="959595"/>
                </a:solidFill>
                <a:latin typeface="Source Sans Pro Light" pitchFamily="34" charset="0"/>
              </a:defRPr>
            </a:lvl3pPr>
            <a:lvl4pPr fontAlgn="base">
              <a:spcBef>
                <a:spcPct val="0"/>
              </a:spcBef>
              <a:spcAft>
                <a:spcPct val="0"/>
              </a:spcAft>
              <a:defRPr sz="3200">
                <a:solidFill>
                  <a:srgbClr val="959595"/>
                </a:solidFill>
                <a:latin typeface="Source Sans Pro Light" pitchFamily="34" charset="0"/>
              </a:defRPr>
            </a:lvl4pPr>
            <a:lvl5pPr fontAlgn="base">
              <a:spcBef>
                <a:spcPct val="0"/>
              </a:spcBef>
              <a:spcAft>
                <a:spcPct val="0"/>
              </a:spcAft>
              <a:defRPr sz="3200">
                <a:solidFill>
                  <a:srgbClr val="959595"/>
                </a:solidFill>
                <a:latin typeface="Source Sans Pro Light" pitchFamily="34" charset="0"/>
              </a:defRPr>
            </a:lvl5pPr>
            <a:lvl6pPr marL="457200" fontAlgn="base">
              <a:spcBef>
                <a:spcPct val="0"/>
              </a:spcBef>
              <a:spcAft>
                <a:spcPct val="0"/>
              </a:spcAft>
              <a:defRPr sz="3200">
                <a:solidFill>
                  <a:srgbClr val="959595"/>
                </a:solidFill>
                <a:latin typeface="Source Sans Pro Light" pitchFamily="34" charset="0"/>
              </a:defRPr>
            </a:lvl6pPr>
            <a:lvl7pPr marL="914400" fontAlgn="base">
              <a:spcBef>
                <a:spcPct val="0"/>
              </a:spcBef>
              <a:spcAft>
                <a:spcPct val="0"/>
              </a:spcAft>
              <a:defRPr sz="3200">
                <a:solidFill>
                  <a:srgbClr val="959595"/>
                </a:solidFill>
                <a:latin typeface="Source Sans Pro Light" pitchFamily="34" charset="0"/>
              </a:defRPr>
            </a:lvl7pPr>
            <a:lvl8pPr marL="1371600" fontAlgn="base">
              <a:spcBef>
                <a:spcPct val="0"/>
              </a:spcBef>
              <a:spcAft>
                <a:spcPct val="0"/>
              </a:spcAft>
              <a:defRPr sz="3200">
                <a:solidFill>
                  <a:srgbClr val="959595"/>
                </a:solidFill>
                <a:latin typeface="Source Sans Pro Light" pitchFamily="34" charset="0"/>
              </a:defRPr>
            </a:lvl8pPr>
            <a:lvl9pPr marL="1828800" fontAlgn="base">
              <a:spcBef>
                <a:spcPct val="0"/>
              </a:spcBef>
              <a:spcAft>
                <a:spcPct val="0"/>
              </a:spcAft>
              <a:defRPr sz="3200">
                <a:solidFill>
                  <a:srgbClr val="959595"/>
                </a:solidFill>
                <a:latin typeface="Source Sans Pro Light" pitchFamily="34" charset="0"/>
              </a:defRPr>
            </a:lvl9pPr>
          </a:lstStyle>
          <a:p>
            <a:r>
              <a:rPr lang="en-US" sz="20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latin typeface="Arial Black" pitchFamily="34" charset="0"/>
              </a:rPr>
              <a:t>EXAMEN DE GRADO</a:t>
            </a:r>
          </a:p>
          <a:p>
            <a:r>
              <a:rPr lang="en-US" sz="12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rPr>
              <a:t>MAESTRÍA EN GESTIÓN INTEGRAL DE RIESGOS Y PROTECCIÓN CIVIL</a:t>
            </a:r>
          </a:p>
        </p:txBody>
      </p:sp>
      <p:sp>
        <p:nvSpPr>
          <p:cNvPr id="1048749" name="Rectángulo 1"/>
          <p:cNvSpPr/>
          <p:nvPr/>
        </p:nvSpPr>
        <p:spPr>
          <a:xfrm>
            <a:off x="187975" y="354164"/>
            <a:ext cx="4095993" cy="369332"/>
          </a:xfrm>
          <a:prstGeom prst="rect">
            <a:avLst/>
          </a:prstGeom>
        </p:spPr>
        <p:txBody>
          <a:bodyPr wrap="none">
            <a:spAutoFit/>
          </a:bodyPr>
          <a:lstStyle/>
          <a:p>
            <a:r>
              <a:rPr lang="es-MX" b="1" dirty="0">
                <a:latin typeface="Arial" panose="020B0604020202020204" pitchFamily="34" charset="0"/>
                <a:cs typeface="Arial" panose="020B0604020202020204" pitchFamily="34" charset="0"/>
              </a:rPr>
              <a:t>Intervención Metodológica aplicada</a:t>
            </a:r>
          </a:p>
        </p:txBody>
      </p:sp>
      <p:sp>
        <p:nvSpPr>
          <p:cNvPr id="1048750" name="Rectángulo 2"/>
          <p:cNvSpPr/>
          <p:nvPr/>
        </p:nvSpPr>
        <p:spPr>
          <a:xfrm>
            <a:off x="395536" y="1844824"/>
            <a:ext cx="8579195" cy="1938992"/>
          </a:xfrm>
          <a:prstGeom prst="rect">
            <a:avLst/>
          </a:prstGeom>
        </p:spPr>
        <p:txBody>
          <a:bodyPr wrap="square">
            <a:spAutoFit/>
          </a:bodyPr>
          <a:lstStyle/>
          <a:p>
            <a:r>
              <a:rPr lang="es-MX" sz="2400" dirty="0">
                <a:latin typeface="Times New Roman" panose="02020603050405020304" pitchFamily="18" charset="0"/>
                <a:ea typeface="Calibri" panose="020F0502020204030204" pitchFamily="34" charset="0"/>
                <a:cs typeface="Arial" panose="020B0604020202020204" pitchFamily="34" charset="0"/>
              </a:rPr>
              <a:t>Se pretende realizar entrevistas, en donde se estén realizando actividades de construcción del sector público, en donde se observan un sin números de desviaciones, en materia de Seguridad y Salud en el Trabajo.</a:t>
            </a:r>
          </a:p>
          <a:p>
            <a:r>
              <a:rPr lang="es-MX" sz="2400" dirty="0">
                <a:latin typeface="Times New Roman" panose="02020603050405020304" pitchFamily="18" charset="0"/>
                <a:ea typeface="Calibri" panose="020F0502020204030204" pitchFamily="34" charset="0"/>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5" name="10 Forma libre"/>
          <p:cNvSpPr/>
          <p:nvPr/>
        </p:nvSpPr>
        <p:spPr>
          <a:xfrm rot="5400000">
            <a:off x="3975152" y="-3961523"/>
            <a:ext cx="1202473" cy="9135224"/>
          </a:xfrm>
          <a:custGeom>
            <a:avLst/>
            <a:gdLst>
              <a:gd name="connsiteX0" fmla="*/ 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0 w 4248150"/>
              <a:gd name="connsiteY5" fmla="*/ 0 h 6858000"/>
              <a:gd name="connsiteX0" fmla="*/ 1238250 w 4248150"/>
              <a:gd name="connsiteY0" fmla="*/ 857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38250 w 4248150"/>
              <a:gd name="connsiteY5" fmla="*/ 85725 h 6858000"/>
              <a:gd name="connsiteX0" fmla="*/ 89535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0 h 6858000"/>
              <a:gd name="connsiteX0" fmla="*/ 1276350 w 4248150"/>
              <a:gd name="connsiteY0" fmla="*/ 26670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76350 w 4248150"/>
              <a:gd name="connsiteY5" fmla="*/ 266700 h 6858000"/>
              <a:gd name="connsiteX0" fmla="*/ 1000125 w 4248150"/>
              <a:gd name="connsiteY0" fmla="*/ 17145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000125 w 4248150"/>
              <a:gd name="connsiteY5" fmla="*/ 171450 h 6858000"/>
              <a:gd name="connsiteX0" fmla="*/ 895350 w 4248150"/>
              <a:gd name="connsiteY0" fmla="*/ 95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9525 h 68580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114300 w 3352800"/>
              <a:gd name="connsiteY4" fmla="*/ 6896100 h 6896100"/>
              <a:gd name="connsiteX5" fmla="*/ 0 w 3352800"/>
              <a:gd name="connsiteY5" fmla="*/ 9525 h 68961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9525 w 3352800"/>
              <a:gd name="connsiteY4" fmla="*/ 6896100 h 6896100"/>
              <a:gd name="connsiteX5" fmla="*/ 0 w 3352800"/>
              <a:gd name="connsiteY5" fmla="*/ 9525 h 6896100"/>
              <a:gd name="connsiteX0" fmla="*/ 0 w 3371849"/>
              <a:gd name="connsiteY0" fmla="*/ 9525 h 6896100"/>
              <a:gd name="connsiteX1" fmla="*/ 1952625 w 3371849"/>
              <a:gd name="connsiteY1" fmla="*/ 0 h 6896100"/>
              <a:gd name="connsiteX2" fmla="*/ 3371849 w 3371849"/>
              <a:gd name="connsiteY2" fmla="*/ 2143125 h 6896100"/>
              <a:gd name="connsiteX3" fmla="*/ 1924050 w 3371849"/>
              <a:gd name="connsiteY3" fmla="*/ 6858000 h 6896100"/>
              <a:gd name="connsiteX4" fmla="*/ 9525 w 3371849"/>
              <a:gd name="connsiteY4" fmla="*/ 6896100 h 6896100"/>
              <a:gd name="connsiteX5" fmla="*/ 0 w 3371849"/>
              <a:gd name="connsiteY5" fmla="*/ 9525 h 6896100"/>
              <a:gd name="connsiteX0" fmla="*/ 0 w 3400423"/>
              <a:gd name="connsiteY0" fmla="*/ 9525 h 6896100"/>
              <a:gd name="connsiteX1" fmla="*/ 1952625 w 3400423"/>
              <a:gd name="connsiteY1" fmla="*/ 0 h 6896100"/>
              <a:gd name="connsiteX2" fmla="*/ 3400423 w 3400423"/>
              <a:gd name="connsiteY2" fmla="*/ 2371725 h 6896100"/>
              <a:gd name="connsiteX3" fmla="*/ 1924050 w 3400423"/>
              <a:gd name="connsiteY3" fmla="*/ 6858000 h 6896100"/>
              <a:gd name="connsiteX4" fmla="*/ 9525 w 3400423"/>
              <a:gd name="connsiteY4" fmla="*/ 6896100 h 6896100"/>
              <a:gd name="connsiteX5" fmla="*/ 0 w 3400423"/>
              <a:gd name="connsiteY5" fmla="*/ 9525 h 6896100"/>
              <a:gd name="connsiteX0" fmla="*/ 0 w 3054433"/>
              <a:gd name="connsiteY0" fmla="*/ 9525 h 6896100"/>
              <a:gd name="connsiteX1" fmla="*/ 1952625 w 3054433"/>
              <a:gd name="connsiteY1" fmla="*/ 0 h 6896100"/>
              <a:gd name="connsiteX2" fmla="*/ 3054433 w 3054433"/>
              <a:gd name="connsiteY2" fmla="*/ 1753887 h 6896100"/>
              <a:gd name="connsiteX3" fmla="*/ 1924050 w 3054433"/>
              <a:gd name="connsiteY3" fmla="*/ 6858000 h 6896100"/>
              <a:gd name="connsiteX4" fmla="*/ 9525 w 3054433"/>
              <a:gd name="connsiteY4" fmla="*/ 6896100 h 6896100"/>
              <a:gd name="connsiteX5" fmla="*/ 0 w 3054433"/>
              <a:gd name="connsiteY5" fmla="*/ 9525 h 689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4433" h="6896100">
                <a:moveTo>
                  <a:pt x="0" y="9525"/>
                </a:moveTo>
                <a:lnTo>
                  <a:pt x="1952625" y="0"/>
                </a:lnTo>
                <a:lnTo>
                  <a:pt x="3054433" y="1753887"/>
                </a:lnTo>
                <a:lnTo>
                  <a:pt x="1924050" y="6858000"/>
                </a:lnTo>
                <a:lnTo>
                  <a:pt x="9525" y="6896100"/>
                </a:lnTo>
                <a:lnTo>
                  <a:pt x="0" y="9525"/>
                </a:lnTo>
                <a:close/>
              </a:path>
            </a:pathLst>
          </a:custGeom>
          <a:gradFill flip="none" rotWithShape="1">
            <a:gsLst>
              <a:gs pos="44000">
                <a:schemeClr val="bg1">
                  <a:lumMod val="95000"/>
                  <a:alpha val="40000"/>
                </a:schemeClr>
              </a:gs>
              <a:gs pos="75000">
                <a:schemeClr val="bg1">
                  <a:lumMod val="85000"/>
                </a:schemeClr>
              </a:gs>
              <a:gs pos="92000">
                <a:schemeClr val="bg1">
                  <a:shade val="100000"/>
                  <a:satMod val="115000"/>
                </a:schemeClr>
              </a:gs>
            </a:gsLst>
            <a:path path="circle">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1003">
            <a:schemeClr val="lt1"/>
          </a:fillRef>
          <a:effectRef idx="1">
            <a:schemeClr val="accent3"/>
          </a:effectRef>
          <a:fontRef idx="minor">
            <a:schemeClr val="dk1"/>
          </a:fontRef>
        </p:style>
        <p:txBody>
          <a:bodyPr anchor="ctr"/>
          <a:lstStyle/>
          <a:p>
            <a:pPr algn="ctr"/>
            <a:endParaRPr lang="es-MX" dirty="0">
              <a:solidFill>
                <a:schemeClr val="lt1"/>
              </a:solidFill>
            </a:endParaRPr>
          </a:p>
        </p:txBody>
      </p:sp>
      <p:sp>
        <p:nvSpPr>
          <p:cNvPr id="1048756" name="Title 13"/>
          <p:cNvSpPr txBox="1"/>
          <p:nvPr/>
        </p:nvSpPr>
        <p:spPr>
          <a:xfrm>
            <a:off x="4283968" y="0"/>
            <a:ext cx="4707241" cy="769441"/>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es-VE"/>
            </a:defPPr>
            <a:lvl1pPr algn="r" fontAlgn="base">
              <a:spcBef>
                <a:spcPct val="0"/>
              </a:spcBef>
              <a:spcAft>
                <a:spcPct val="0"/>
              </a:spcAft>
              <a:defRPr sz="2800">
                <a:solidFill>
                  <a:srgbClr val="02801A"/>
                </a:solidFill>
                <a:latin typeface="Arial" pitchFamily="34" charset="0"/>
                <a:ea typeface="+mj-ea"/>
                <a:cs typeface="Arial" pitchFamily="34" charset="0"/>
              </a:defRPr>
            </a:lvl1pPr>
            <a:lvl2pPr fontAlgn="base">
              <a:spcBef>
                <a:spcPct val="0"/>
              </a:spcBef>
              <a:spcAft>
                <a:spcPct val="0"/>
              </a:spcAft>
              <a:defRPr sz="3200">
                <a:solidFill>
                  <a:srgbClr val="959595"/>
                </a:solidFill>
                <a:latin typeface="Source Sans Pro Light" pitchFamily="34" charset="0"/>
              </a:defRPr>
            </a:lvl2pPr>
            <a:lvl3pPr fontAlgn="base">
              <a:spcBef>
                <a:spcPct val="0"/>
              </a:spcBef>
              <a:spcAft>
                <a:spcPct val="0"/>
              </a:spcAft>
              <a:defRPr sz="3200">
                <a:solidFill>
                  <a:srgbClr val="959595"/>
                </a:solidFill>
                <a:latin typeface="Source Sans Pro Light" pitchFamily="34" charset="0"/>
              </a:defRPr>
            </a:lvl3pPr>
            <a:lvl4pPr fontAlgn="base">
              <a:spcBef>
                <a:spcPct val="0"/>
              </a:spcBef>
              <a:spcAft>
                <a:spcPct val="0"/>
              </a:spcAft>
              <a:defRPr sz="3200">
                <a:solidFill>
                  <a:srgbClr val="959595"/>
                </a:solidFill>
                <a:latin typeface="Source Sans Pro Light" pitchFamily="34" charset="0"/>
              </a:defRPr>
            </a:lvl4pPr>
            <a:lvl5pPr fontAlgn="base">
              <a:spcBef>
                <a:spcPct val="0"/>
              </a:spcBef>
              <a:spcAft>
                <a:spcPct val="0"/>
              </a:spcAft>
              <a:defRPr sz="3200">
                <a:solidFill>
                  <a:srgbClr val="959595"/>
                </a:solidFill>
                <a:latin typeface="Source Sans Pro Light" pitchFamily="34" charset="0"/>
              </a:defRPr>
            </a:lvl5pPr>
            <a:lvl6pPr marL="457200" fontAlgn="base">
              <a:spcBef>
                <a:spcPct val="0"/>
              </a:spcBef>
              <a:spcAft>
                <a:spcPct val="0"/>
              </a:spcAft>
              <a:defRPr sz="3200">
                <a:solidFill>
                  <a:srgbClr val="959595"/>
                </a:solidFill>
                <a:latin typeface="Source Sans Pro Light" pitchFamily="34" charset="0"/>
              </a:defRPr>
            </a:lvl6pPr>
            <a:lvl7pPr marL="914400" fontAlgn="base">
              <a:spcBef>
                <a:spcPct val="0"/>
              </a:spcBef>
              <a:spcAft>
                <a:spcPct val="0"/>
              </a:spcAft>
              <a:defRPr sz="3200">
                <a:solidFill>
                  <a:srgbClr val="959595"/>
                </a:solidFill>
                <a:latin typeface="Source Sans Pro Light" pitchFamily="34" charset="0"/>
              </a:defRPr>
            </a:lvl7pPr>
            <a:lvl8pPr marL="1371600" fontAlgn="base">
              <a:spcBef>
                <a:spcPct val="0"/>
              </a:spcBef>
              <a:spcAft>
                <a:spcPct val="0"/>
              </a:spcAft>
              <a:defRPr sz="3200">
                <a:solidFill>
                  <a:srgbClr val="959595"/>
                </a:solidFill>
                <a:latin typeface="Source Sans Pro Light" pitchFamily="34" charset="0"/>
              </a:defRPr>
            </a:lvl8pPr>
            <a:lvl9pPr marL="1828800" fontAlgn="base">
              <a:spcBef>
                <a:spcPct val="0"/>
              </a:spcBef>
              <a:spcAft>
                <a:spcPct val="0"/>
              </a:spcAft>
              <a:defRPr sz="3200">
                <a:solidFill>
                  <a:srgbClr val="959595"/>
                </a:solidFill>
                <a:latin typeface="Source Sans Pro Light" pitchFamily="34" charset="0"/>
              </a:defRPr>
            </a:lvl9pPr>
          </a:lstStyle>
          <a:p>
            <a:r>
              <a:rPr lang="en-US" sz="20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latin typeface="Arial Black" pitchFamily="34" charset="0"/>
              </a:rPr>
              <a:t>EXAMEN DE GRADO</a:t>
            </a:r>
          </a:p>
          <a:p>
            <a:r>
              <a:rPr lang="en-US" sz="12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rPr>
              <a:t>MAESTRÍA EN GESTIÓN INTEGRAL DE RIESGOS Y PROTECCIÓN CIVIL</a:t>
            </a:r>
          </a:p>
        </p:txBody>
      </p:sp>
      <p:sp>
        <p:nvSpPr>
          <p:cNvPr id="1048757" name="Rectángulo 2"/>
          <p:cNvSpPr/>
          <p:nvPr/>
        </p:nvSpPr>
        <p:spPr>
          <a:xfrm>
            <a:off x="683568" y="731634"/>
            <a:ext cx="4355976" cy="707886"/>
          </a:xfrm>
          <a:prstGeom prst="rect">
            <a:avLst/>
          </a:prstGeom>
        </p:spPr>
        <p:txBody>
          <a:bodyPr wrap="square">
            <a:spAutoFit/>
          </a:bodyPr>
          <a:lstStyle/>
          <a:p>
            <a:r>
              <a:rPr lang="es-MX" sz="2000" b="1" dirty="0">
                <a:latin typeface="Arial" panose="020B0604020202020204" pitchFamily="34" charset="0"/>
                <a:cs typeface="Arial" panose="020B0604020202020204" pitchFamily="34" charset="0"/>
              </a:rPr>
              <a:t>Principales Hallazgos de la investigación </a:t>
            </a:r>
          </a:p>
        </p:txBody>
      </p:sp>
      <p:sp>
        <p:nvSpPr>
          <p:cNvPr id="1048758" name="Rectángulo 3"/>
          <p:cNvSpPr/>
          <p:nvPr/>
        </p:nvSpPr>
        <p:spPr>
          <a:xfrm>
            <a:off x="683568" y="1988840"/>
            <a:ext cx="7457216" cy="2862322"/>
          </a:xfrm>
          <a:prstGeom prst="rect">
            <a:avLst/>
          </a:prstGeom>
        </p:spPr>
        <p:txBody>
          <a:bodyPr wrap="square">
            <a:spAutoFit/>
          </a:bodyPr>
          <a:lstStyle/>
          <a:p>
            <a:pPr indent="450215" algn="just">
              <a:lnSpc>
                <a:spcPct val="150000"/>
              </a:lnSpc>
              <a:spcAft>
                <a:spcPts val="0"/>
              </a:spcAft>
            </a:pPr>
            <a:r>
              <a:rPr lang="es-MX" sz="2000" dirty="0" smtClean="0">
                <a:latin typeface="Times New Roman" charset="0"/>
                <a:ea typeface="Calibri" charset="0"/>
                <a:cs typeface="Arial" charset="0"/>
              </a:rPr>
              <a:t>Se pretende con este proceso, que la ponderación en cuanto al análisis de resultados de las encuestas, apunten a la aplicación de los Requerimiento de </a:t>
            </a:r>
            <a:r>
              <a:rPr lang="es-MX" sz="2000" dirty="0" err="1" smtClean="0">
                <a:latin typeface="Times New Roman" charset="0"/>
                <a:ea typeface="Calibri" charset="0"/>
                <a:cs typeface="Arial" charset="0"/>
              </a:rPr>
              <a:t>SSTPMA</a:t>
            </a:r>
            <a:r>
              <a:rPr lang="es-MX" sz="2000" dirty="0" smtClean="0">
                <a:latin typeface="Times New Roman" charset="0"/>
                <a:ea typeface="Calibri" charset="0"/>
                <a:cs typeface="Arial" charset="0"/>
              </a:rPr>
              <a:t> de los </a:t>
            </a:r>
            <a:r>
              <a:rPr lang="es-MX" sz="2000" dirty="0">
                <a:latin typeface="Times New Roman" charset="0"/>
                <a:ea typeface="Calibri" charset="0"/>
                <a:cs typeface="Arial" charset="0"/>
              </a:rPr>
              <a:t>Trabajadores de la Construcción y Servicios de Obra </a:t>
            </a:r>
            <a:r>
              <a:rPr lang="es-MX" sz="2000" dirty="0" smtClean="0">
                <a:latin typeface="Times New Roman" charset="0"/>
                <a:ea typeface="Calibri" charset="0"/>
                <a:cs typeface="Arial" charset="0"/>
              </a:rPr>
              <a:t>Pública, es decir, que las organizaciones que laboran en contratos de Construcción en el Sector Publico, lleven inmerso l cumplimiento de los Requerimientos en materia de </a:t>
            </a:r>
            <a:r>
              <a:rPr lang="es-MX" sz="2000" dirty="0" err="1" smtClean="0">
                <a:latin typeface="Times New Roman" charset="0"/>
                <a:ea typeface="Calibri" charset="0"/>
                <a:cs typeface="Arial" charset="0"/>
              </a:rPr>
              <a:t>SSTPMA</a:t>
            </a:r>
            <a:endParaRPr lang="es-ES_tradnl" sz="2000" dirty="0">
              <a:latin typeface="Times New Roman" charset="0"/>
              <a:ea typeface="Calibri"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5" name="10 Forma libre"/>
          <p:cNvSpPr/>
          <p:nvPr/>
        </p:nvSpPr>
        <p:spPr>
          <a:xfrm rot="5400000">
            <a:off x="3975152" y="-3961523"/>
            <a:ext cx="1202473" cy="9135224"/>
          </a:xfrm>
          <a:custGeom>
            <a:avLst/>
            <a:gdLst>
              <a:gd name="connsiteX0" fmla="*/ 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0 w 4248150"/>
              <a:gd name="connsiteY5" fmla="*/ 0 h 6858000"/>
              <a:gd name="connsiteX0" fmla="*/ 1238250 w 4248150"/>
              <a:gd name="connsiteY0" fmla="*/ 857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38250 w 4248150"/>
              <a:gd name="connsiteY5" fmla="*/ 85725 h 6858000"/>
              <a:gd name="connsiteX0" fmla="*/ 89535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0 h 6858000"/>
              <a:gd name="connsiteX0" fmla="*/ 1276350 w 4248150"/>
              <a:gd name="connsiteY0" fmla="*/ 26670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76350 w 4248150"/>
              <a:gd name="connsiteY5" fmla="*/ 266700 h 6858000"/>
              <a:gd name="connsiteX0" fmla="*/ 1000125 w 4248150"/>
              <a:gd name="connsiteY0" fmla="*/ 17145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000125 w 4248150"/>
              <a:gd name="connsiteY5" fmla="*/ 171450 h 6858000"/>
              <a:gd name="connsiteX0" fmla="*/ 895350 w 4248150"/>
              <a:gd name="connsiteY0" fmla="*/ 95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9525 h 68580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114300 w 3352800"/>
              <a:gd name="connsiteY4" fmla="*/ 6896100 h 6896100"/>
              <a:gd name="connsiteX5" fmla="*/ 0 w 3352800"/>
              <a:gd name="connsiteY5" fmla="*/ 9525 h 68961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9525 w 3352800"/>
              <a:gd name="connsiteY4" fmla="*/ 6896100 h 6896100"/>
              <a:gd name="connsiteX5" fmla="*/ 0 w 3352800"/>
              <a:gd name="connsiteY5" fmla="*/ 9525 h 6896100"/>
              <a:gd name="connsiteX0" fmla="*/ 0 w 3371849"/>
              <a:gd name="connsiteY0" fmla="*/ 9525 h 6896100"/>
              <a:gd name="connsiteX1" fmla="*/ 1952625 w 3371849"/>
              <a:gd name="connsiteY1" fmla="*/ 0 h 6896100"/>
              <a:gd name="connsiteX2" fmla="*/ 3371849 w 3371849"/>
              <a:gd name="connsiteY2" fmla="*/ 2143125 h 6896100"/>
              <a:gd name="connsiteX3" fmla="*/ 1924050 w 3371849"/>
              <a:gd name="connsiteY3" fmla="*/ 6858000 h 6896100"/>
              <a:gd name="connsiteX4" fmla="*/ 9525 w 3371849"/>
              <a:gd name="connsiteY4" fmla="*/ 6896100 h 6896100"/>
              <a:gd name="connsiteX5" fmla="*/ 0 w 3371849"/>
              <a:gd name="connsiteY5" fmla="*/ 9525 h 6896100"/>
              <a:gd name="connsiteX0" fmla="*/ 0 w 3400423"/>
              <a:gd name="connsiteY0" fmla="*/ 9525 h 6896100"/>
              <a:gd name="connsiteX1" fmla="*/ 1952625 w 3400423"/>
              <a:gd name="connsiteY1" fmla="*/ 0 h 6896100"/>
              <a:gd name="connsiteX2" fmla="*/ 3400423 w 3400423"/>
              <a:gd name="connsiteY2" fmla="*/ 2371725 h 6896100"/>
              <a:gd name="connsiteX3" fmla="*/ 1924050 w 3400423"/>
              <a:gd name="connsiteY3" fmla="*/ 6858000 h 6896100"/>
              <a:gd name="connsiteX4" fmla="*/ 9525 w 3400423"/>
              <a:gd name="connsiteY4" fmla="*/ 6896100 h 6896100"/>
              <a:gd name="connsiteX5" fmla="*/ 0 w 3400423"/>
              <a:gd name="connsiteY5" fmla="*/ 9525 h 6896100"/>
              <a:gd name="connsiteX0" fmla="*/ 0 w 3054433"/>
              <a:gd name="connsiteY0" fmla="*/ 9525 h 6896100"/>
              <a:gd name="connsiteX1" fmla="*/ 1952625 w 3054433"/>
              <a:gd name="connsiteY1" fmla="*/ 0 h 6896100"/>
              <a:gd name="connsiteX2" fmla="*/ 3054433 w 3054433"/>
              <a:gd name="connsiteY2" fmla="*/ 1753887 h 6896100"/>
              <a:gd name="connsiteX3" fmla="*/ 1924050 w 3054433"/>
              <a:gd name="connsiteY3" fmla="*/ 6858000 h 6896100"/>
              <a:gd name="connsiteX4" fmla="*/ 9525 w 3054433"/>
              <a:gd name="connsiteY4" fmla="*/ 6896100 h 6896100"/>
              <a:gd name="connsiteX5" fmla="*/ 0 w 3054433"/>
              <a:gd name="connsiteY5" fmla="*/ 9525 h 689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4433" h="6896100">
                <a:moveTo>
                  <a:pt x="0" y="9525"/>
                </a:moveTo>
                <a:lnTo>
                  <a:pt x="1952625" y="0"/>
                </a:lnTo>
                <a:lnTo>
                  <a:pt x="3054433" y="1753887"/>
                </a:lnTo>
                <a:lnTo>
                  <a:pt x="1924050" y="6858000"/>
                </a:lnTo>
                <a:lnTo>
                  <a:pt x="9525" y="6896100"/>
                </a:lnTo>
                <a:lnTo>
                  <a:pt x="0" y="9525"/>
                </a:lnTo>
                <a:close/>
              </a:path>
            </a:pathLst>
          </a:custGeom>
          <a:gradFill flip="none" rotWithShape="1">
            <a:gsLst>
              <a:gs pos="44000">
                <a:schemeClr val="bg1">
                  <a:lumMod val="95000"/>
                  <a:alpha val="40000"/>
                </a:schemeClr>
              </a:gs>
              <a:gs pos="75000">
                <a:schemeClr val="bg1">
                  <a:lumMod val="85000"/>
                </a:schemeClr>
              </a:gs>
              <a:gs pos="92000">
                <a:schemeClr val="bg1">
                  <a:shade val="100000"/>
                  <a:satMod val="115000"/>
                </a:schemeClr>
              </a:gs>
            </a:gsLst>
            <a:path path="circle">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1003">
            <a:schemeClr val="lt1"/>
          </a:fillRef>
          <a:effectRef idx="1">
            <a:schemeClr val="accent3"/>
          </a:effectRef>
          <a:fontRef idx="minor">
            <a:schemeClr val="dk1"/>
          </a:fontRef>
        </p:style>
        <p:txBody>
          <a:bodyPr anchor="ctr"/>
          <a:lstStyle/>
          <a:p>
            <a:pPr algn="ctr"/>
            <a:endParaRPr lang="es-MX" dirty="0">
              <a:solidFill>
                <a:schemeClr val="lt1"/>
              </a:solidFill>
            </a:endParaRPr>
          </a:p>
        </p:txBody>
      </p:sp>
      <p:sp>
        <p:nvSpPr>
          <p:cNvPr id="1048756" name="Title 13"/>
          <p:cNvSpPr txBox="1"/>
          <p:nvPr/>
        </p:nvSpPr>
        <p:spPr>
          <a:xfrm>
            <a:off x="4283968" y="0"/>
            <a:ext cx="4707241" cy="769441"/>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es-VE"/>
            </a:defPPr>
            <a:lvl1pPr algn="r" fontAlgn="base">
              <a:spcBef>
                <a:spcPct val="0"/>
              </a:spcBef>
              <a:spcAft>
                <a:spcPct val="0"/>
              </a:spcAft>
              <a:defRPr sz="2800">
                <a:solidFill>
                  <a:srgbClr val="02801A"/>
                </a:solidFill>
                <a:latin typeface="Arial" pitchFamily="34" charset="0"/>
                <a:ea typeface="+mj-ea"/>
                <a:cs typeface="Arial" pitchFamily="34" charset="0"/>
              </a:defRPr>
            </a:lvl1pPr>
            <a:lvl2pPr fontAlgn="base">
              <a:spcBef>
                <a:spcPct val="0"/>
              </a:spcBef>
              <a:spcAft>
                <a:spcPct val="0"/>
              </a:spcAft>
              <a:defRPr sz="3200">
                <a:solidFill>
                  <a:srgbClr val="959595"/>
                </a:solidFill>
                <a:latin typeface="Source Sans Pro Light" pitchFamily="34" charset="0"/>
              </a:defRPr>
            </a:lvl2pPr>
            <a:lvl3pPr fontAlgn="base">
              <a:spcBef>
                <a:spcPct val="0"/>
              </a:spcBef>
              <a:spcAft>
                <a:spcPct val="0"/>
              </a:spcAft>
              <a:defRPr sz="3200">
                <a:solidFill>
                  <a:srgbClr val="959595"/>
                </a:solidFill>
                <a:latin typeface="Source Sans Pro Light" pitchFamily="34" charset="0"/>
              </a:defRPr>
            </a:lvl3pPr>
            <a:lvl4pPr fontAlgn="base">
              <a:spcBef>
                <a:spcPct val="0"/>
              </a:spcBef>
              <a:spcAft>
                <a:spcPct val="0"/>
              </a:spcAft>
              <a:defRPr sz="3200">
                <a:solidFill>
                  <a:srgbClr val="959595"/>
                </a:solidFill>
                <a:latin typeface="Source Sans Pro Light" pitchFamily="34" charset="0"/>
              </a:defRPr>
            </a:lvl4pPr>
            <a:lvl5pPr fontAlgn="base">
              <a:spcBef>
                <a:spcPct val="0"/>
              </a:spcBef>
              <a:spcAft>
                <a:spcPct val="0"/>
              </a:spcAft>
              <a:defRPr sz="3200">
                <a:solidFill>
                  <a:srgbClr val="959595"/>
                </a:solidFill>
                <a:latin typeface="Source Sans Pro Light" pitchFamily="34" charset="0"/>
              </a:defRPr>
            </a:lvl5pPr>
            <a:lvl6pPr marL="457200" fontAlgn="base">
              <a:spcBef>
                <a:spcPct val="0"/>
              </a:spcBef>
              <a:spcAft>
                <a:spcPct val="0"/>
              </a:spcAft>
              <a:defRPr sz="3200">
                <a:solidFill>
                  <a:srgbClr val="959595"/>
                </a:solidFill>
                <a:latin typeface="Source Sans Pro Light" pitchFamily="34" charset="0"/>
              </a:defRPr>
            </a:lvl6pPr>
            <a:lvl7pPr marL="914400" fontAlgn="base">
              <a:spcBef>
                <a:spcPct val="0"/>
              </a:spcBef>
              <a:spcAft>
                <a:spcPct val="0"/>
              </a:spcAft>
              <a:defRPr sz="3200">
                <a:solidFill>
                  <a:srgbClr val="959595"/>
                </a:solidFill>
                <a:latin typeface="Source Sans Pro Light" pitchFamily="34" charset="0"/>
              </a:defRPr>
            </a:lvl7pPr>
            <a:lvl8pPr marL="1371600" fontAlgn="base">
              <a:spcBef>
                <a:spcPct val="0"/>
              </a:spcBef>
              <a:spcAft>
                <a:spcPct val="0"/>
              </a:spcAft>
              <a:defRPr sz="3200">
                <a:solidFill>
                  <a:srgbClr val="959595"/>
                </a:solidFill>
                <a:latin typeface="Source Sans Pro Light" pitchFamily="34" charset="0"/>
              </a:defRPr>
            </a:lvl8pPr>
            <a:lvl9pPr marL="1828800" fontAlgn="base">
              <a:spcBef>
                <a:spcPct val="0"/>
              </a:spcBef>
              <a:spcAft>
                <a:spcPct val="0"/>
              </a:spcAft>
              <a:defRPr sz="3200">
                <a:solidFill>
                  <a:srgbClr val="959595"/>
                </a:solidFill>
                <a:latin typeface="Source Sans Pro Light" pitchFamily="34" charset="0"/>
              </a:defRPr>
            </a:lvl9pPr>
          </a:lstStyle>
          <a:p>
            <a:r>
              <a:rPr lang="en-US" sz="20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latin typeface="Arial Black" pitchFamily="34" charset="0"/>
              </a:rPr>
              <a:t>EXAMEN DE GRADO</a:t>
            </a:r>
          </a:p>
          <a:p>
            <a:r>
              <a:rPr lang="en-US" sz="12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rPr>
              <a:t>MAESTRÍA EN GESTIÓN INTEGRAL DE RIESGOS Y PROTECCIÓN CIVIL</a:t>
            </a:r>
          </a:p>
        </p:txBody>
      </p:sp>
      <p:sp>
        <p:nvSpPr>
          <p:cNvPr id="1048757" name="Rectángulo 2"/>
          <p:cNvSpPr/>
          <p:nvPr/>
        </p:nvSpPr>
        <p:spPr>
          <a:xfrm>
            <a:off x="683568" y="731634"/>
            <a:ext cx="4355976" cy="707886"/>
          </a:xfrm>
          <a:prstGeom prst="rect">
            <a:avLst/>
          </a:prstGeom>
        </p:spPr>
        <p:txBody>
          <a:bodyPr wrap="square">
            <a:spAutoFit/>
          </a:bodyPr>
          <a:lstStyle/>
          <a:p>
            <a:r>
              <a:rPr lang="es-MX" sz="2000" b="1" dirty="0">
                <a:latin typeface="Arial" panose="020B0604020202020204" pitchFamily="34" charset="0"/>
                <a:cs typeface="Arial" panose="020B0604020202020204" pitchFamily="34" charset="0"/>
              </a:rPr>
              <a:t>Principales Hallazgos de la investigación </a:t>
            </a:r>
          </a:p>
        </p:txBody>
      </p:sp>
      <p:sp>
        <p:nvSpPr>
          <p:cNvPr id="2" name="Rectángulo 1"/>
          <p:cNvSpPr/>
          <p:nvPr/>
        </p:nvSpPr>
        <p:spPr>
          <a:xfrm>
            <a:off x="179518" y="1692590"/>
            <a:ext cx="7316464" cy="1482970"/>
          </a:xfrm>
          <a:prstGeom prst="rect">
            <a:avLst/>
          </a:prstGeom>
        </p:spPr>
        <p:txBody>
          <a:bodyPr wrap="square">
            <a:spAutoFit/>
          </a:bodyPr>
          <a:lstStyle/>
          <a:p>
            <a:pPr indent="449580" algn="just">
              <a:lnSpc>
                <a:spcPct val="107000"/>
              </a:lnSpc>
              <a:spcAft>
                <a:spcPts val="800"/>
              </a:spcAft>
            </a:pPr>
            <a:r>
              <a:rPr lang="es-MX" b="1" dirty="0" smtClean="0">
                <a:latin typeface="Times New Roman" panose="02020603050405020304" pitchFamily="18" charset="0"/>
                <a:ea typeface="Calibri" panose="020F0502020204030204" pitchFamily="34" charset="0"/>
                <a:cs typeface="Times New Roman" panose="02020603050405020304" pitchFamily="18" charset="0"/>
              </a:rPr>
              <a:t>Capacitaciones</a:t>
            </a:r>
          </a:p>
          <a:p>
            <a:pPr indent="449580" algn="just">
              <a:lnSpc>
                <a:spcPct val="107000"/>
              </a:lnSpc>
              <a:spcAft>
                <a:spcPts val="800"/>
              </a:spcAft>
            </a:pPr>
            <a:endParaRPr lang="es-MX" dirty="0">
              <a:latin typeface="Times New Roman" panose="02020603050405020304" pitchFamily="18" charset="0"/>
              <a:ea typeface="Calibri" panose="020F0502020204030204" pitchFamily="34" charset="0"/>
              <a:cs typeface="Times New Roman" panose="02020603050405020304" pitchFamily="18" charset="0"/>
            </a:endParaRPr>
          </a:p>
          <a:p>
            <a:pPr indent="449580" algn="just">
              <a:lnSpc>
                <a:spcPct val="107000"/>
              </a:lnSpc>
              <a:spcAft>
                <a:spcPts val="800"/>
              </a:spcAft>
            </a:pPr>
            <a:r>
              <a:rPr lang="es-MX" dirty="0" smtClean="0">
                <a:latin typeface="Times New Roman" panose="02020603050405020304" pitchFamily="18" charset="0"/>
                <a:ea typeface="Calibri" panose="020F0502020204030204" pitchFamily="34" charset="0"/>
                <a:cs typeface="Times New Roman" panose="02020603050405020304" pitchFamily="18" charset="0"/>
              </a:rPr>
              <a:t>Contar con programas de Capacitaciones que para tal efectos los trabajadores puedan recibir para la ejecución segura de sus actividades</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Imagen 7"/>
          <p:cNvPicPr>
            <a:picLocks noChangeAspect="1"/>
          </p:cNvPicPr>
          <p:nvPr/>
        </p:nvPicPr>
        <p:blipFill rotWithShape="1">
          <a:blip r:embed="rId2"/>
          <a:srcRect l="24800" t="20586" r="21651" b="24814"/>
          <a:stretch/>
        </p:blipFill>
        <p:spPr>
          <a:xfrm>
            <a:off x="152382" y="3632100"/>
            <a:ext cx="4302732" cy="25364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Imagen 8"/>
          <p:cNvPicPr>
            <a:picLocks noChangeAspect="1"/>
          </p:cNvPicPr>
          <p:nvPr/>
        </p:nvPicPr>
        <p:blipFill rotWithShape="1">
          <a:blip r:embed="rId3"/>
          <a:srcRect l="21650" t="16384" r="19288" b="6579"/>
          <a:stretch/>
        </p:blipFill>
        <p:spPr>
          <a:xfrm>
            <a:off x="6147928" y="5037194"/>
            <a:ext cx="2448272" cy="16147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Imagen 3"/>
          <p:cNvPicPr>
            <a:picLocks noChangeAspect="1"/>
          </p:cNvPicPr>
          <p:nvPr/>
        </p:nvPicPr>
        <p:blipFill rotWithShape="1">
          <a:blip r:embed="rId4"/>
          <a:srcRect l="2467" t="19519" r="3907" b="9994"/>
          <a:stretch/>
        </p:blipFill>
        <p:spPr>
          <a:xfrm>
            <a:off x="5220072" y="3183001"/>
            <a:ext cx="3016944" cy="1717338"/>
          </a:xfrm>
          <a:prstGeom prst="rect">
            <a:avLst/>
          </a:prstGeom>
        </p:spPr>
      </p:pic>
    </p:spTree>
    <p:extLst>
      <p:ext uri="{BB962C8B-B14F-4D97-AF65-F5344CB8AC3E}">
        <p14:creationId xmlns:p14="http://schemas.microsoft.com/office/powerpoint/2010/main" val="36578740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1" name="10 Forma libre"/>
          <p:cNvSpPr/>
          <p:nvPr/>
        </p:nvSpPr>
        <p:spPr>
          <a:xfrm rot="5400000">
            <a:off x="3975151" y="-3972094"/>
            <a:ext cx="1202473" cy="9135224"/>
          </a:xfrm>
          <a:custGeom>
            <a:avLst/>
            <a:gdLst>
              <a:gd name="connsiteX0" fmla="*/ 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0 w 4248150"/>
              <a:gd name="connsiteY5" fmla="*/ 0 h 6858000"/>
              <a:gd name="connsiteX0" fmla="*/ 1238250 w 4248150"/>
              <a:gd name="connsiteY0" fmla="*/ 857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38250 w 4248150"/>
              <a:gd name="connsiteY5" fmla="*/ 85725 h 6858000"/>
              <a:gd name="connsiteX0" fmla="*/ 89535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0 h 6858000"/>
              <a:gd name="connsiteX0" fmla="*/ 1276350 w 4248150"/>
              <a:gd name="connsiteY0" fmla="*/ 26670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76350 w 4248150"/>
              <a:gd name="connsiteY5" fmla="*/ 266700 h 6858000"/>
              <a:gd name="connsiteX0" fmla="*/ 1000125 w 4248150"/>
              <a:gd name="connsiteY0" fmla="*/ 17145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000125 w 4248150"/>
              <a:gd name="connsiteY5" fmla="*/ 171450 h 6858000"/>
              <a:gd name="connsiteX0" fmla="*/ 895350 w 4248150"/>
              <a:gd name="connsiteY0" fmla="*/ 95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9525 h 68580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114300 w 3352800"/>
              <a:gd name="connsiteY4" fmla="*/ 6896100 h 6896100"/>
              <a:gd name="connsiteX5" fmla="*/ 0 w 3352800"/>
              <a:gd name="connsiteY5" fmla="*/ 9525 h 68961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9525 w 3352800"/>
              <a:gd name="connsiteY4" fmla="*/ 6896100 h 6896100"/>
              <a:gd name="connsiteX5" fmla="*/ 0 w 3352800"/>
              <a:gd name="connsiteY5" fmla="*/ 9525 h 6896100"/>
              <a:gd name="connsiteX0" fmla="*/ 0 w 3371849"/>
              <a:gd name="connsiteY0" fmla="*/ 9525 h 6896100"/>
              <a:gd name="connsiteX1" fmla="*/ 1952625 w 3371849"/>
              <a:gd name="connsiteY1" fmla="*/ 0 h 6896100"/>
              <a:gd name="connsiteX2" fmla="*/ 3371849 w 3371849"/>
              <a:gd name="connsiteY2" fmla="*/ 2143125 h 6896100"/>
              <a:gd name="connsiteX3" fmla="*/ 1924050 w 3371849"/>
              <a:gd name="connsiteY3" fmla="*/ 6858000 h 6896100"/>
              <a:gd name="connsiteX4" fmla="*/ 9525 w 3371849"/>
              <a:gd name="connsiteY4" fmla="*/ 6896100 h 6896100"/>
              <a:gd name="connsiteX5" fmla="*/ 0 w 3371849"/>
              <a:gd name="connsiteY5" fmla="*/ 9525 h 6896100"/>
              <a:gd name="connsiteX0" fmla="*/ 0 w 3400423"/>
              <a:gd name="connsiteY0" fmla="*/ 9525 h 6896100"/>
              <a:gd name="connsiteX1" fmla="*/ 1952625 w 3400423"/>
              <a:gd name="connsiteY1" fmla="*/ 0 h 6896100"/>
              <a:gd name="connsiteX2" fmla="*/ 3400423 w 3400423"/>
              <a:gd name="connsiteY2" fmla="*/ 2371725 h 6896100"/>
              <a:gd name="connsiteX3" fmla="*/ 1924050 w 3400423"/>
              <a:gd name="connsiteY3" fmla="*/ 6858000 h 6896100"/>
              <a:gd name="connsiteX4" fmla="*/ 9525 w 3400423"/>
              <a:gd name="connsiteY4" fmla="*/ 6896100 h 6896100"/>
              <a:gd name="connsiteX5" fmla="*/ 0 w 3400423"/>
              <a:gd name="connsiteY5" fmla="*/ 9525 h 6896100"/>
              <a:gd name="connsiteX0" fmla="*/ 0 w 3054433"/>
              <a:gd name="connsiteY0" fmla="*/ 9525 h 6896100"/>
              <a:gd name="connsiteX1" fmla="*/ 1952625 w 3054433"/>
              <a:gd name="connsiteY1" fmla="*/ 0 h 6896100"/>
              <a:gd name="connsiteX2" fmla="*/ 3054433 w 3054433"/>
              <a:gd name="connsiteY2" fmla="*/ 1753887 h 6896100"/>
              <a:gd name="connsiteX3" fmla="*/ 1924050 w 3054433"/>
              <a:gd name="connsiteY3" fmla="*/ 6858000 h 6896100"/>
              <a:gd name="connsiteX4" fmla="*/ 9525 w 3054433"/>
              <a:gd name="connsiteY4" fmla="*/ 6896100 h 6896100"/>
              <a:gd name="connsiteX5" fmla="*/ 0 w 3054433"/>
              <a:gd name="connsiteY5" fmla="*/ 9525 h 689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4433" h="6896100">
                <a:moveTo>
                  <a:pt x="0" y="9525"/>
                </a:moveTo>
                <a:lnTo>
                  <a:pt x="1952625" y="0"/>
                </a:lnTo>
                <a:lnTo>
                  <a:pt x="3054433" y="1753887"/>
                </a:lnTo>
                <a:lnTo>
                  <a:pt x="1924050" y="6858000"/>
                </a:lnTo>
                <a:lnTo>
                  <a:pt x="9525" y="6896100"/>
                </a:lnTo>
                <a:lnTo>
                  <a:pt x="0" y="9525"/>
                </a:lnTo>
                <a:close/>
              </a:path>
            </a:pathLst>
          </a:custGeom>
          <a:gradFill flip="none" rotWithShape="1">
            <a:gsLst>
              <a:gs pos="44000">
                <a:schemeClr val="bg1">
                  <a:lumMod val="95000"/>
                  <a:alpha val="40000"/>
                </a:schemeClr>
              </a:gs>
              <a:gs pos="75000">
                <a:schemeClr val="bg1">
                  <a:lumMod val="85000"/>
                </a:schemeClr>
              </a:gs>
              <a:gs pos="92000">
                <a:schemeClr val="bg1">
                  <a:shade val="100000"/>
                  <a:satMod val="115000"/>
                </a:schemeClr>
              </a:gs>
            </a:gsLst>
            <a:path path="circle">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1003">
            <a:schemeClr val="lt1"/>
          </a:fillRef>
          <a:effectRef idx="1">
            <a:schemeClr val="accent3"/>
          </a:effectRef>
          <a:fontRef idx="minor">
            <a:schemeClr val="dk1"/>
          </a:fontRef>
        </p:style>
        <p:txBody>
          <a:bodyPr anchor="ctr"/>
          <a:lstStyle/>
          <a:p>
            <a:pPr algn="ctr"/>
            <a:endParaRPr lang="es-MX">
              <a:solidFill>
                <a:schemeClr val="lt1"/>
              </a:solidFill>
            </a:endParaRPr>
          </a:p>
        </p:txBody>
      </p:sp>
      <p:sp>
        <p:nvSpPr>
          <p:cNvPr id="1048612" name="CuadroTexto 1"/>
          <p:cNvSpPr txBox="1"/>
          <p:nvPr/>
        </p:nvSpPr>
        <p:spPr>
          <a:xfrm>
            <a:off x="-612576" y="5950403"/>
            <a:ext cx="6336704" cy="646331"/>
          </a:xfrm>
          <a:prstGeom prst="rect">
            <a:avLst/>
          </a:prstGeom>
        </p:spPr>
        <p:txBody>
          <a:bodyPr wrap="square" rtlCol="0">
            <a:spAutoFit/>
          </a:bodyPr>
          <a:lstStyle/>
          <a:p>
            <a:pPr algn="ctr"/>
            <a:r>
              <a:rPr lang="es-MX" sz="3600" b="1" dirty="0">
                <a:latin typeface="Arial Narrow" pitchFamily="34" charset="0"/>
              </a:rPr>
              <a:t>Línea </a:t>
            </a:r>
            <a:r>
              <a:rPr lang="es-MX" sz="3600" b="1" dirty="0" smtClean="0">
                <a:latin typeface="Arial Narrow" pitchFamily="34" charset="0"/>
              </a:rPr>
              <a:t> </a:t>
            </a:r>
            <a:r>
              <a:rPr lang="es-MX" sz="3600" b="1" dirty="0">
                <a:latin typeface="Arial Narrow" pitchFamily="34" charset="0"/>
              </a:rPr>
              <a:t>de Investigación</a:t>
            </a:r>
          </a:p>
        </p:txBody>
      </p:sp>
      <p:sp>
        <p:nvSpPr>
          <p:cNvPr id="1048613" name="Title 13"/>
          <p:cNvSpPr txBox="1"/>
          <p:nvPr/>
        </p:nvSpPr>
        <p:spPr>
          <a:xfrm>
            <a:off x="4304117" y="128621"/>
            <a:ext cx="4707241" cy="802641"/>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es-VE"/>
            </a:defPPr>
            <a:lvl1pPr algn="r" fontAlgn="base">
              <a:spcBef>
                <a:spcPct val="0"/>
              </a:spcBef>
              <a:spcAft>
                <a:spcPct val="0"/>
              </a:spcAft>
              <a:defRPr sz="2800">
                <a:solidFill>
                  <a:srgbClr val="02801A"/>
                </a:solidFill>
                <a:latin typeface="Arial" pitchFamily="34" charset="0"/>
                <a:ea typeface="+mj-ea"/>
                <a:cs typeface="Arial" pitchFamily="34" charset="0"/>
              </a:defRPr>
            </a:lvl1pPr>
            <a:lvl2pPr fontAlgn="base">
              <a:spcBef>
                <a:spcPct val="0"/>
              </a:spcBef>
              <a:spcAft>
                <a:spcPct val="0"/>
              </a:spcAft>
              <a:defRPr sz="3200">
                <a:solidFill>
                  <a:srgbClr val="959595"/>
                </a:solidFill>
                <a:latin typeface="Source Sans Pro Light" pitchFamily="34" charset="0"/>
              </a:defRPr>
            </a:lvl2pPr>
            <a:lvl3pPr fontAlgn="base">
              <a:spcBef>
                <a:spcPct val="0"/>
              </a:spcBef>
              <a:spcAft>
                <a:spcPct val="0"/>
              </a:spcAft>
              <a:defRPr sz="3200">
                <a:solidFill>
                  <a:srgbClr val="959595"/>
                </a:solidFill>
                <a:latin typeface="Source Sans Pro Light" pitchFamily="34" charset="0"/>
              </a:defRPr>
            </a:lvl3pPr>
            <a:lvl4pPr fontAlgn="base">
              <a:spcBef>
                <a:spcPct val="0"/>
              </a:spcBef>
              <a:spcAft>
                <a:spcPct val="0"/>
              </a:spcAft>
              <a:defRPr sz="3200">
                <a:solidFill>
                  <a:srgbClr val="959595"/>
                </a:solidFill>
                <a:latin typeface="Source Sans Pro Light" pitchFamily="34" charset="0"/>
              </a:defRPr>
            </a:lvl4pPr>
            <a:lvl5pPr fontAlgn="base">
              <a:spcBef>
                <a:spcPct val="0"/>
              </a:spcBef>
              <a:spcAft>
                <a:spcPct val="0"/>
              </a:spcAft>
              <a:defRPr sz="3200">
                <a:solidFill>
                  <a:srgbClr val="959595"/>
                </a:solidFill>
                <a:latin typeface="Source Sans Pro Light" pitchFamily="34" charset="0"/>
              </a:defRPr>
            </a:lvl5pPr>
            <a:lvl6pPr marL="457200" fontAlgn="base">
              <a:spcBef>
                <a:spcPct val="0"/>
              </a:spcBef>
              <a:spcAft>
                <a:spcPct val="0"/>
              </a:spcAft>
              <a:defRPr sz="3200">
                <a:solidFill>
                  <a:srgbClr val="959595"/>
                </a:solidFill>
                <a:latin typeface="Source Sans Pro Light" pitchFamily="34" charset="0"/>
              </a:defRPr>
            </a:lvl6pPr>
            <a:lvl7pPr marL="914400" fontAlgn="base">
              <a:spcBef>
                <a:spcPct val="0"/>
              </a:spcBef>
              <a:spcAft>
                <a:spcPct val="0"/>
              </a:spcAft>
              <a:defRPr sz="3200">
                <a:solidFill>
                  <a:srgbClr val="959595"/>
                </a:solidFill>
                <a:latin typeface="Source Sans Pro Light" pitchFamily="34" charset="0"/>
              </a:defRPr>
            </a:lvl7pPr>
            <a:lvl8pPr marL="1371600" fontAlgn="base">
              <a:spcBef>
                <a:spcPct val="0"/>
              </a:spcBef>
              <a:spcAft>
                <a:spcPct val="0"/>
              </a:spcAft>
              <a:defRPr sz="3200">
                <a:solidFill>
                  <a:srgbClr val="959595"/>
                </a:solidFill>
                <a:latin typeface="Source Sans Pro Light" pitchFamily="34" charset="0"/>
              </a:defRPr>
            </a:lvl8pPr>
            <a:lvl9pPr marL="1828800" fontAlgn="base">
              <a:spcBef>
                <a:spcPct val="0"/>
              </a:spcBef>
              <a:spcAft>
                <a:spcPct val="0"/>
              </a:spcAft>
              <a:defRPr sz="3200">
                <a:solidFill>
                  <a:srgbClr val="959595"/>
                </a:solidFill>
                <a:latin typeface="Source Sans Pro Light" pitchFamily="34" charset="0"/>
              </a:defRPr>
            </a:lvl9pPr>
          </a:lstStyle>
          <a:p>
            <a:r>
              <a:rPr lang="en-US" sz="20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latin typeface="Arial Black" pitchFamily="34" charset="0"/>
              </a:rPr>
              <a:t>EXAMEN DE GRADO</a:t>
            </a:r>
          </a:p>
          <a:p>
            <a:r>
              <a:rPr lang="en-US" sz="14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rPr>
              <a:t>MAESTRÍA EN GESTIÓN INTEGRAL DE RIESGOS Y PROTECCIÓN CIVIL</a:t>
            </a:r>
          </a:p>
        </p:txBody>
      </p:sp>
      <p:sp>
        <p:nvSpPr>
          <p:cNvPr id="1048614" name="Rectángulo 2"/>
          <p:cNvSpPr/>
          <p:nvPr/>
        </p:nvSpPr>
        <p:spPr>
          <a:xfrm>
            <a:off x="3923928" y="3544203"/>
            <a:ext cx="4572000" cy="1200329"/>
          </a:xfrm>
          <a:prstGeom prst="rect">
            <a:avLst/>
          </a:prstGeom>
          <a:ln>
            <a:solidFill>
              <a:srgbClr val="FFC000"/>
            </a:solidFill>
          </a:ln>
        </p:spPr>
        <p:txBody>
          <a:bodyPr>
            <a:spAutoFit/>
          </a:bodyPr>
          <a:lstStyle/>
          <a:p>
            <a:pPr algn="ctr"/>
            <a:r>
              <a:rPr lang="es-MX" sz="2400" b="1" dirty="0" smtClean="0">
                <a:ln w="22225">
                  <a:solidFill>
                    <a:schemeClr val="accent2"/>
                  </a:solidFill>
                  <a:prstDash val="solid"/>
                </a:ln>
                <a:solidFill>
                  <a:schemeClr val="accent2">
                    <a:lumMod val="40000"/>
                    <a:lumOff val="60000"/>
                  </a:schemeClr>
                </a:solidFill>
              </a:rPr>
              <a:t>MÉTODO CUANTITATIVO CUASI EXPERIMENTAL CON UN DISEÑO DESCRIPTIVO</a:t>
            </a:r>
            <a:endParaRPr lang="en-US" sz="2400" b="1" dirty="0">
              <a:ln w="22225">
                <a:solidFill>
                  <a:schemeClr val="accent2"/>
                </a:solidFill>
                <a:prstDash val="solid"/>
              </a:ln>
              <a:solidFill>
                <a:schemeClr val="accent2">
                  <a:lumMod val="40000"/>
                  <a:lumOff val="60000"/>
                </a:schemeClr>
              </a:solidFill>
            </a:endParaRPr>
          </a:p>
        </p:txBody>
      </p:sp>
      <p:sp>
        <p:nvSpPr>
          <p:cNvPr id="1048615" name="Rectángulo 9"/>
          <p:cNvSpPr/>
          <p:nvPr/>
        </p:nvSpPr>
        <p:spPr>
          <a:xfrm>
            <a:off x="971600" y="1580599"/>
            <a:ext cx="4572000" cy="1200329"/>
          </a:xfrm>
          <a:prstGeom prst="rect">
            <a:avLst/>
          </a:prstGeom>
        </p:spPr>
        <p:txBody>
          <a:bodyPr>
            <a:spAutoFit/>
          </a:bodyPr>
          <a:lstStyle/>
          <a:p>
            <a:r>
              <a:rPr lang="es-ES_tradnl" sz="2400" b="1" dirty="0" smtClean="0">
                <a:latin typeface="Times New Roman" charset="0"/>
                <a:ea typeface="Calibri" charset="0"/>
              </a:rPr>
              <a:t>Gestión </a:t>
            </a:r>
            <a:r>
              <a:rPr lang="es-ES_tradnl" sz="2400" b="1" dirty="0">
                <a:latin typeface="Times New Roman" charset="0"/>
                <a:ea typeface="Calibri" charset="0"/>
              </a:rPr>
              <a:t>Integral de </a:t>
            </a:r>
            <a:r>
              <a:rPr lang="es-ES_tradnl" sz="2400" b="1" dirty="0" smtClean="0">
                <a:latin typeface="Times New Roman" charset="0"/>
                <a:ea typeface="Calibri" charset="0"/>
              </a:rPr>
              <a:t>riesgos</a:t>
            </a:r>
            <a:endParaRPr lang="es-ES_tradnl" sz="2400" b="1" dirty="0">
              <a:latin typeface="Times New Roman" charset="0"/>
              <a:ea typeface="Calibri" charset="0"/>
            </a:endParaRPr>
          </a:p>
          <a:p>
            <a:pPr algn="ctr"/>
            <a:endParaRPr lang="es-ES_tradnl" sz="2400" b="1" dirty="0" smtClean="0">
              <a:latin typeface="Times New Roman" charset="0"/>
              <a:ea typeface="Calibri" charset="0"/>
            </a:endParaRPr>
          </a:p>
          <a:p>
            <a:r>
              <a:rPr lang="es-ES_tradnl" sz="2400" b="1" dirty="0" smtClean="0">
                <a:latin typeface="Times New Roman" charset="0"/>
                <a:ea typeface="Calibri" charset="0"/>
              </a:rPr>
              <a:t>Riesgos Antrópicos</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5" name="10 Forma libre"/>
          <p:cNvSpPr/>
          <p:nvPr/>
        </p:nvSpPr>
        <p:spPr>
          <a:xfrm rot="5400000">
            <a:off x="3975152" y="-3961523"/>
            <a:ext cx="1202473" cy="9135224"/>
          </a:xfrm>
          <a:custGeom>
            <a:avLst/>
            <a:gdLst>
              <a:gd name="connsiteX0" fmla="*/ 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0 w 4248150"/>
              <a:gd name="connsiteY5" fmla="*/ 0 h 6858000"/>
              <a:gd name="connsiteX0" fmla="*/ 1238250 w 4248150"/>
              <a:gd name="connsiteY0" fmla="*/ 857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38250 w 4248150"/>
              <a:gd name="connsiteY5" fmla="*/ 85725 h 6858000"/>
              <a:gd name="connsiteX0" fmla="*/ 89535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0 h 6858000"/>
              <a:gd name="connsiteX0" fmla="*/ 1276350 w 4248150"/>
              <a:gd name="connsiteY0" fmla="*/ 26670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76350 w 4248150"/>
              <a:gd name="connsiteY5" fmla="*/ 266700 h 6858000"/>
              <a:gd name="connsiteX0" fmla="*/ 1000125 w 4248150"/>
              <a:gd name="connsiteY0" fmla="*/ 17145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000125 w 4248150"/>
              <a:gd name="connsiteY5" fmla="*/ 171450 h 6858000"/>
              <a:gd name="connsiteX0" fmla="*/ 895350 w 4248150"/>
              <a:gd name="connsiteY0" fmla="*/ 95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9525 h 68580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114300 w 3352800"/>
              <a:gd name="connsiteY4" fmla="*/ 6896100 h 6896100"/>
              <a:gd name="connsiteX5" fmla="*/ 0 w 3352800"/>
              <a:gd name="connsiteY5" fmla="*/ 9525 h 68961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9525 w 3352800"/>
              <a:gd name="connsiteY4" fmla="*/ 6896100 h 6896100"/>
              <a:gd name="connsiteX5" fmla="*/ 0 w 3352800"/>
              <a:gd name="connsiteY5" fmla="*/ 9525 h 6896100"/>
              <a:gd name="connsiteX0" fmla="*/ 0 w 3371849"/>
              <a:gd name="connsiteY0" fmla="*/ 9525 h 6896100"/>
              <a:gd name="connsiteX1" fmla="*/ 1952625 w 3371849"/>
              <a:gd name="connsiteY1" fmla="*/ 0 h 6896100"/>
              <a:gd name="connsiteX2" fmla="*/ 3371849 w 3371849"/>
              <a:gd name="connsiteY2" fmla="*/ 2143125 h 6896100"/>
              <a:gd name="connsiteX3" fmla="*/ 1924050 w 3371849"/>
              <a:gd name="connsiteY3" fmla="*/ 6858000 h 6896100"/>
              <a:gd name="connsiteX4" fmla="*/ 9525 w 3371849"/>
              <a:gd name="connsiteY4" fmla="*/ 6896100 h 6896100"/>
              <a:gd name="connsiteX5" fmla="*/ 0 w 3371849"/>
              <a:gd name="connsiteY5" fmla="*/ 9525 h 6896100"/>
              <a:gd name="connsiteX0" fmla="*/ 0 w 3400423"/>
              <a:gd name="connsiteY0" fmla="*/ 9525 h 6896100"/>
              <a:gd name="connsiteX1" fmla="*/ 1952625 w 3400423"/>
              <a:gd name="connsiteY1" fmla="*/ 0 h 6896100"/>
              <a:gd name="connsiteX2" fmla="*/ 3400423 w 3400423"/>
              <a:gd name="connsiteY2" fmla="*/ 2371725 h 6896100"/>
              <a:gd name="connsiteX3" fmla="*/ 1924050 w 3400423"/>
              <a:gd name="connsiteY3" fmla="*/ 6858000 h 6896100"/>
              <a:gd name="connsiteX4" fmla="*/ 9525 w 3400423"/>
              <a:gd name="connsiteY4" fmla="*/ 6896100 h 6896100"/>
              <a:gd name="connsiteX5" fmla="*/ 0 w 3400423"/>
              <a:gd name="connsiteY5" fmla="*/ 9525 h 6896100"/>
              <a:gd name="connsiteX0" fmla="*/ 0 w 3054433"/>
              <a:gd name="connsiteY0" fmla="*/ 9525 h 6896100"/>
              <a:gd name="connsiteX1" fmla="*/ 1952625 w 3054433"/>
              <a:gd name="connsiteY1" fmla="*/ 0 h 6896100"/>
              <a:gd name="connsiteX2" fmla="*/ 3054433 w 3054433"/>
              <a:gd name="connsiteY2" fmla="*/ 1753887 h 6896100"/>
              <a:gd name="connsiteX3" fmla="*/ 1924050 w 3054433"/>
              <a:gd name="connsiteY3" fmla="*/ 6858000 h 6896100"/>
              <a:gd name="connsiteX4" fmla="*/ 9525 w 3054433"/>
              <a:gd name="connsiteY4" fmla="*/ 6896100 h 6896100"/>
              <a:gd name="connsiteX5" fmla="*/ 0 w 3054433"/>
              <a:gd name="connsiteY5" fmla="*/ 9525 h 689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4433" h="6896100">
                <a:moveTo>
                  <a:pt x="0" y="9525"/>
                </a:moveTo>
                <a:lnTo>
                  <a:pt x="1952625" y="0"/>
                </a:lnTo>
                <a:lnTo>
                  <a:pt x="3054433" y="1753887"/>
                </a:lnTo>
                <a:lnTo>
                  <a:pt x="1924050" y="6858000"/>
                </a:lnTo>
                <a:lnTo>
                  <a:pt x="9525" y="6896100"/>
                </a:lnTo>
                <a:lnTo>
                  <a:pt x="0" y="9525"/>
                </a:lnTo>
                <a:close/>
              </a:path>
            </a:pathLst>
          </a:custGeom>
          <a:gradFill flip="none" rotWithShape="1">
            <a:gsLst>
              <a:gs pos="44000">
                <a:schemeClr val="bg1">
                  <a:lumMod val="95000"/>
                  <a:alpha val="40000"/>
                </a:schemeClr>
              </a:gs>
              <a:gs pos="75000">
                <a:schemeClr val="bg1">
                  <a:lumMod val="85000"/>
                </a:schemeClr>
              </a:gs>
              <a:gs pos="92000">
                <a:schemeClr val="bg1">
                  <a:shade val="100000"/>
                  <a:satMod val="115000"/>
                </a:schemeClr>
              </a:gs>
            </a:gsLst>
            <a:path path="circle">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1003">
            <a:schemeClr val="lt1"/>
          </a:fillRef>
          <a:effectRef idx="1">
            <a:schemeClr val="accent3"/>
          </a:effectRef>
          <a:fontRef idx="minor">
            <a:schemeClr val="dk1"/>
          </a:fontRef>
        </p:style>
        <p:txBody>
          <a:bodyPr anchor="ctr"/>
          <a:lstStyle/>
          <a:p>
            <a:pPr algn="ctr"/>
            <a:endParaRPr lang="es-MX" dirty="0">
              <a:solidFill>
                <a:schemeClr val="lt1"/>
              </a:solidFill>
            </a:endParaRPr>
          </a:p>
        </p:txBody>
      </p:sp>
      <p:sp>
        <p:nvSpPr>
          <p:cNvPr id="1048756" name="Title 13"/>
          <p:cNvSpPr txBox="1"/>
          <p:nvPr/>
        </p:nvSpPr>
        <p:spPr>
          <a:xfrm>
            <a:off x="4283968" y="0"/>
            <a:ext cx="4707241" cy="769441"/>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es-VE"/>
            </a:defPPr>
            <a:lvl1pPr algn="r" fontAlgn="base">
              <a:spcBef>
                <a:spcPct val="0"/>
              </a:spcBef>
              <a:spcAft>
                <a:spcPct val="0"/>
              </a:spcAft>
              <a:defRPr sz="2800">
                <a:solidFill>
                  <a:srgbClr val="02801A"/>
                </a:solidFill>
                <a:latin typeface="Arial" pitchFamily="34" charset="0"/>
                <a:ea typeface="+mj-ea"/>
                <a:cs typeface="Arial" pitchFamily="34" charset="0"/>
              </a:defRPr>
            </a:lvl1pPr>
            <a:lvl2pPr fontAlgn="base">
              <a:spcBef>
                <a:spcPct val="0"/>
              </a:spcBef>
              <a:spcAft>
                <a:spcPct val="0"/>
              </a:spcAft>
              <a:defRPr sz="3200">
                <a:solidFill>
                  <a:srgbClr val="959595"/>
                </a:solidFill>
                <a:latin typeface="Source Sans Pro Light" pitchFamily="34" charset="0"/>
              </a:defRPr>
            </a:lvl2pPr>
            <a:lvl3pPr fontAlgn="base">
              <a:spcBef>
                <a:spcPct val="0"/>
              </a:spcBef>
              <a:spcAft>
                <a:spcPct val="0"/>
              </a:spcAft>
              <a:defRPr sz="3200">
                <a:solidFill>
                  <a:srgbClr val="959595"/>
                </a:solidFill>
                <a:latin typeface="Source Sans Pro Light" pitchFamily="34" charset="0"/>
              </a:defRPr>
            </a:lvl3pPr>
            <a:lvl4pPr fontAlgn="base">
              <a:spcBef>
                <a:spcPct val="0"/>
              </a:spcBef>
              <a:spcAft>
                <a:spcPct val="0"/>
              </a:spcAft>
              <a:defRPr sz="3200">
                <a:solidFill>
                  <a:srgbClr val="959595"/>
                </a:solidFill>
                <a:latin typeface="Source Sans Pro Light" pitchFamily="34" charset="0"/>
              </a:defRPr>
            </a:lvl4pPr>
            <a:lvl5pPr fontAlgn="base">
              <a:spcBef>
                <a:spcPct val="0"/>
              </a:spcBef>
              <a:spcAft>
                <a:spcPct val="0"/>
              </a:spcAft>
              <a:defRPr sz="3200">
                <a:solidFill>
                  <a:srgbClr val="959595"/>
                </a:solidFill>
                <a:latin typeface="Source Sans Pro Light" pitchFamily="34" charset="0"/>
              </a:defRPr>
            </a:lvl5pPr>
            <a:lvl6pPr marL="457200" fontAlgn="base">
              <a:spcBef>
                <a:spcPct val="0"/>
              </a:spcBef>
              <a:spcAft>
                <a:spcPct val="0"/>
              </a:spcAft>
              <a:defRPr sz="3200">
                <a:solidFill>
                  <a:srgbClr val="959595"/>
                </a:solidFill>
                <a:latin typeface="Source Sans Pro Light" pitchFamily="34" charset="0"/>
              </a:defRPr>
            </a:lvl6pPr>
            <a:lvl7pPr marL="914400" fontAlgn="base">
              <a:spcBef>
                <a:spcPct val="0"/>
              </a:spcBef>
              <a:spcAft>
                <a:spcPct val="0"/>
              </a:spcAft>
              <a:defRPr sz="3200">
                <a:solidFill>
                  <a:srgbClr val="959595"/>
                </a:solidFill>
                <a:latin typeface="Source Sans Pro Light" pitchFamily="34" charset="0"/>
              </a:defRPr>
            </a:lvl7pPr>
            <a:lvl8pPr marL="1371600" fontAlgn="base">
              <a:spcBef>
                <a:spcPct val="0"/>
              </a:spcBef>
              <a:spcAft>
                <a:spcPct val="0"/>
              </a:spcAft>
              <a:defRPr sz="3200">
                <a:solidFill>
                  <a:srgbClr val="959595"/>
                </a:solidFill>
                <a:latin typeface="Source Sans Pro Light" pitchFamily="34" charset="0"/>
              </a:defRPr>
            </a:lvl8pPr>
            <a:lvl9pPr marL="1828800" fontAlgn="base">
              <a:spcBef>
                <a:spcPct val="0"/>
              </a:spcBef>
              <a:spcAft>
                <a:spcPct val="0"/>
              </a:spcAft>
              <a:defRPr sz="3200">
                <a:solidFill>
                  <a:srgbClr val="959595"/>
                </a:solidFill>
                <a:latin typeface="Source Sans Pro Light" pitchFamily="34" charset="0"/>
              </a:defRPr>
            </a:lvl9pPr>
          </a:lstStyle>
          <a:p>
            <a:r>
              <a:rPr lang="en-US" sz="20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latin typeface="Arial Black" pitchFamily="34" charset="0"/>
              </a:rPr>
              <a:t>EXAMEN DE GRADO</a:t>
            </a:r>
          </a:p>
          <a:p>
            <a:r>
              <a:rPr lang="en-US" sz="12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rPr>
              <a:t>MAESTRÍA EN GESTIÓN INTEGRAL DE RIESGOS Y PROTECCIÓN CIVIL</a:t>
            </a:r>
          </a:p>
        </p:txBody>
      </p:sp>
      <p:sp>
        <p:nvSpPr>
          <p:cNvPr id="1048757" name="Rectángulo 2"/>
          <p:cNvSpPr/>
          <p:nvPr/>
        </p:nvSpPr>
        <p:spPr>
          <a:xfrm>
            <a:off x="683568" y="731634"/>
            <a:ext cx="4355976" cy="707886"/>
          </a:xfrm>
          <a:prstGeom prst="rect">
            <a:avLst/>
          </a:prstGeom>
        </p:spPr>
        <p:txBody>
          <a:bodyPr wrap="square">
            <a:spAutoFit/>
          </a:bodyPr>
          <a:lstStyle/>
          <a:p>
            <a:r>
              <a:rPr lang="es-MX" sz="2000" b="1" dirty="0">
                <a:latin typeface="Arial" panose="020B0604020202020204" pitchFamily="34" charset="0"/>
                <a:cs typeface="Arial" panose="020B0604020202020204" pitchFamily="34" charset="0"/>
              </a:rPr>
              <a:t>Principales Hallazgos de la investigación </a:t>
            </a:r>
          </a:p>
        </p:txBody>
      </p:sp>
      <p:sp>
        <p:nvSpPr>
          <p:cNvPr id="2" name="Rectángulo 1"/>
          <p:cNvSpPr/>
          <p:nvPr/>
        </p:nvSpPr>
        <p:spPr>
          <a:xfrm>
            <a:off x="495896" y="1844824"/>
            <a:ext cx="7316464" cy="1676741"/>
          </a:xfrm>
          <a:prstGeom prst="rect">
            <a:avLst/>
          </a:prstGeom>
        </p:spPr>
        <p:txBody>
          <a:bodyPr wrap="square">
            <a:spAutoFit/>
          </a:bodyPr>
          <a:lstStyle/>
          <a:p>
            <a:pPr indent="449580" algn="just">
              <a:lnSpc>
                <a:spcPct val="107000"/>
              </a:lnSpc>
              <a:spcAft>
                <a:spcPts val="800"/>
              </a:spcAft>
            </a:pPr>
            <a:r>
              <a:rPr lang="es-MX" dirty="0" smtClean="0">
                <a:latin typeface="Times New Roman" panose="02020603050405020304" pitchFamily="18" charset="0"/>
                <a:ea typeface="Calibri" panose="020F0502020204030204" pitchFamily="34" charset="0"/>
                <a:cs typeface="Times New Roman" panose="02020603050405020304" pitchFamily="18" charset="0"/>
              </a:rPr>
              <a:t>Seguridad</a:t>
            </a:r>
            <a:endParaRPr lang="es-MX" sz="1600" dirty="0" smtClean="0">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07000"/>
              </a:lnSpc>
              <a:spcAft>
                <a:spcPts val="800"/>
              </a:spcAft>
            </a:pPr>
            <a:r>
              <a:rPr lang="es-MX" dirty="0" smtClean="0">
                <a:latin typeface="Times New Roman" panose="02020603050405020304" pitchFamily="18" charset="0"/>
                <a:ea typeface="Calibri" panose="020F0502020204030204" pitchFamily="34" charset="0"/>
                <a:cs typeface="Times New Roman" panose="02020603050405020304" pitchFamily="18" charset="0"/>
              </a:rPr>
              <a:t>La </a:t>
            </a:r>
            <a:r>
              <a:rPr lang="es-MX" dirty="0">
                <a:latin typeface="Times New Roman" panose="02020603050405020304" pitchFamily="18" charset="0"/>
                <a:ea typeface="Calibri" panose="020F0502020204030204" pitchFamily="34" charset="0"/>
                <a:cs typeface="Times New Roman" panose="02020603050405020304" pitchFamily="18" charset="0"/>
              </a:rPr>
              <a:t>identificación de los Peligros y la evaluación de los Riesgos de cada </a:t>
            </a:r>
            <a:r>
              <a:rPr lang="es-MX" dirty="0" smtClean="0">
                <a:latin typeface="Times New Roman" panose="02020603050405020304" pitchFamily="18" charset="0"/>
                <a:ea typeface="Calibri" panose="020F0502020204030204" pitchFamily="34" charset="0"/>
                <a:cs typeface="Times New Roman" panose="02020603050405020304" pitchFamily="18" charset="0"/>
              </a:rPr>
              <a:t>proceso en la organización, los cuales </a:t>
            </a:r>
            <a:r>
              <a:rPr lang="es-MX" dirty="0">
                <a:latin typeface="Times New Roman" panose="02020603050405020304" pitchFamily="18" charset="0"/>
                <a:ea typeface="Calibri" panose="020F0502020204030204" pitchFamily="34" charset="0"/>
                <a:cs typeface="Times New Roman" panose="02020603050405020304" pitchFamily="18" charset="0"/>
              </a:rPr>
              <a:t>hacen que se minimicen las probabilidades de lesiones en términos de daños a la salud considerando las buenas prácticas de trabajo.</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n 2"/>
          <p:cNvPicPr>
            <a:picLocks noChangeAspect="1"/>
          </p:cNvPicPr>
          <p:nvPr/>
        </p:nvPicPr>
        <p:blipFill rotWithShape="1">
          <a:blip r:embed="rId2"/>
          <a:srcRect t="8968"/>
          <a:stretch/>
        </p:blipFill>
        <p:spPr>
          <a:xfrm>
            <a:off x="2006960" y="3521565"/>
            <a:ext cx="5130080" cy="2825845"/>
          </a:xfrm>
          <a:prstGeom prst="rect">
            <a:avLst/>
          </a:prstGeom>
        </p:spPr>
      </p:pic>
    </p:spTree>
    <p:extLst>
      <p:ext uri="{BB962C8B-B14F-4D97-AF65-F5344CB8AC3E}">
        <p14:creationId xmlns:p14="http://schemas.microsoft.com/office/powerpoint/2010/main" val="22603638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5" name="10 Forma libre"/>
          <p:cNvSpPr/>
          <p:nvPr/>
        </p:nvSpPr>
        <p:spPr>
          <a:xfrm rot="5400000">
            <a:off x="3975152" y="-3961523"/>
            <a:ext cx="1202473" cy="9135224"/>
          </a:xfrm>
          <a:custGeom>
            <a:avLst/>
            <a:gdLst>
              <a:gd name="connsiteX0" fmla="*/ 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0 w 4248150"/>
              <a:gd name="connsiteY5" fmla="*/ 0 h 6858000"/>
              <a:gd name="connsiteX0" fmla="*/ 1238250 w 4248150"/>
              <a:gd name="connsiteY0" fmla="*/ 857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38250 w 4248150"/>
              <a:gd name="connsiteY5" fmla="*/ 85725 h 6858000"/>
              <a:gd name="connsiteX0" fmla="*/ 89535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0 h 6858000"/>
              <a:gd name="connsiteX0" fmla="*/ 1276350 w 4248150"/>
              <a:gd name="connsiteY0" fmla="*/ 26670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76350 w 4248150"/>
              <a:gd name="connsiteY5" fmla="*/ 266700 h 6858000"/>
              <a:gd name="connsiteX0" fmla="*/ 1000125 w 4248150"/>
              <a:gd name="connsiteY0" fmla="*/ 17145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000125 w 4248150"/>
              <a:gd name="connsiteY5" fmla="*/ 171450 h 6858000"/>
              <a:gd name="connsiteX0" fmla="*/ 895350 w 4248150"/>
              <a:gd name="connsiteY0" fmla="*/ 95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9525 h 68580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114300 w 3352800"/>
              <a:gd name="connsiteY4" fmla="*/ 6896100 h 6896100"/>
              <a:gd name="connsiteX5" fmla="*/ 0 w 3352800"/>
              <a:gd name="connsiteY5" fmla="*/ 9525 h 68961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9525 w 3352800"/>
              <a:gd name="connsiteY4" fmla="*/ 6896100 h 6896100"/>
              <a:gd name="connsiteX5" fmla="*/ 0 w 3352800"/>
              <a:gd name="connsiteY5" fmla="*/ 9525 h 6896100"/>
              <a:gd name="connsiteX0" fmla="*/ 0 w 3371849"/>
              <a:gd name="connsiteY0" fmla="*/ 9525 h 6896100"/>
              <a:gd name="connsiteX1" fmla="*/ 1952625 w 3371849"/>
              <a:gd name="connsiteY1" fmla="*/ 0 h 6896100"/>
              <a:gd name="connsiteX2" fmla="*/ 3371849 w 3371849"/>
              <a:gd name="connsiteY2" fmla="*/ 2143125 h 6896100"/>
              <a:gd name="connsiteX3" fmla="*/ 1924050 w 3371849"/>
              <a:gd name="connsiteY3" fmla="*/ 6858000 h 6896100"/>
              <a:gd name="connsiteX4" fmla="*/ 9525 w 3371849"/>
              <a:gd name="connsiteY4" fmla="*/ 6896100 h 6896100"/>
              <a:gd name="connsiteX5" fmla="*/ 0 w 3371849"/>
              <a:gd name="connsiteY5" fmla="*/ 9525 h 6896100"/>
              <a:gd name="connsiteX0" fmla="*/ 0 w 3400423"/>
              <a:gd name="connsiteY0" fmla="*/ 9525 h 6896100"/>
              <a:gd name="connsiteX1" fmla="*/ 1952625 w 3400423"/>
              <a:gd name="connsiteY1" fmla="*/ 0 h 6896100"/>
              <a:gd name="connsiteX2" fmla="*/ 3400423 w 3400423"/>
              <a:gd name="connsiteY2" fmla="*/ 2371725 h 6896100"/>
              <a:gd name="connsiteX3" fmla="*/ 1924050 w 3400423"/>
              <a:gd name="connsiteY3" fmla="*/ 6858000 h 6896100"/>
              <a:gd name="connsiteX4" fmla="*/ 9525 w 3400423"/>
              <a:gd name="connsiteY4" fmla="*/ 6896100 h 6896100"/>
              <a:gd name="connsiteX5" fmla="*/ 0 w 3400423"/>
              <a:gd name="connsiteY5" fmla="*/ 9525 h 6896100"/>
              <a:gd name="connsiteX0" fmla="*/ 0 w 3054433"/>
              <a:gd name="connsiteY0" fmla="*/ 9525 h 6896100"/>
              <a:gd name="connsiteX1" fmla="*/ 1952625 w 3054433"/>
              <a:gd name="connsiteY1" fmla="*/ 0 h 6896100"/>
              <a:gd name="connsiteX2" fmla="*/ 3054433 w 3054433"/>
              <a:gd name="connsiteY2" fmla="*/ 1753887 h 6896100"/>
              <a:gd name="connsiteX3" fmla="*/ 1924050 w 3054433"/>
              <a:gd name="connsiteY3" fmla="*/ 6858000 h 6896100"/>
              <a:gd name="connsiteX4" fmla="*/ 9525 w 3054433"/>
              <a:gd name="connsiteY4" fmla="*/ 6896100 h 6896100"/>
              <a:gd name="connsiteX5" fmla="*/ 0 w 3054433"/>
              <a:gd name="connsiteY5" fmla="*/ 9525 h 689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4433" h="6896100">
                <a:moveTo>
                  <a:pt x="0" y="9525"/>
                </a:moveTo>
                <a:lnTo>
                  <a:pt x="1952625" y="0"/>
                </a:lnTo>
                <a:lnTo>
                  <a:pt x="3054433" y="1753887"/>
                </a:lnTo>
                <a:lnTo>
                  <a:pt x="1924050" y="6858000"/>
                </a:lnTo>
                <a:lnTo>
                  <a:pt x="9525" y="6896100"/>
                </a:lnTo>
                <a:lnTo>
                  <a:pt x="0" y="9525"/>
                </a:lnTo>
                <a:close/>
              </a:path>
            </a:pathLst>
          </a:custGeom>
          <a:gradFill flip="none" rotWithShape="1">
            <a:gsLst>
              <a:gs pos="44000">
                <a:schemeClr val="bg1">
                  <a:lumMod val="95000"/>
                  <a:alpha val="40000"/>
                </a:schemeClr>
              </a:gs>
              <a:gs pos="75000">
                <a:schemeClr val="bg1">
                  <a:lumMod val="85000"/>
                </a:schemeClr>
              </a:gs>
              <a:gs pos="92000">
                <a:schemeClr val="bg1">
                  <a:shade val="100000"/>
                  <a:satMod val="115000"/>
                </a:schemeClr>
              </a:gs>
            </a:gsLst>
            <a:path path="circle">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1003">
            <a:schemeClr val="lt1"/>
          </a:fillRef>
          <a:effectRef idx="1">
            <a:schemeClr val="accent3"/>
          </a:effectRef>
          <a:fontRef idx="minor">
            <a:schemeClr val="dk1"/>
          </a:fontRef>
        </p:style>
        <p:txBody>
          <a:bodyPr anchor="ctr"/>
          <a:lstStyle/>
          <a:p>
            <a:pPr algn="ctr"/>
            <a:endParaRPr lang="es-MX" dirty="0">
              <a:solidFill>
                <a:schemeClr val="lt1"/>
              </a:solidFill>
            </a:endParaRPr>
          </a:p>
        </p:txBody>
      </p:sp>
      <p:sp>
        <p:nvSpPr>
          <p:cNvPr id="1048756" name="Title 13"/>
          <p:cNvSpPr txBox="1"/>
          <p:nvPr/>
        </p:nvSpPr>
        <p:spPr>
          <a:xfrm>
            <a:off x="4283968" y="0"/>
            <a:ext cx="4707241" cy="769441"/>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es-VE"/>
            </a:defPPr>
            <a:lvl1pPr algn="r" fontAlgn="base">
              <a:spcBef>
                <a:spcPct val="0"/>
              </a:spcBef>
              <a:spcAft>
                <a:spcPct val="0"/>
              </a:spcAft>
              <a:defRPr sz="2800">
                <a:solidFill>
                  <a:srgbClr val="02801A"/>
                </a:solidFill>
                <a:latin typeface="Arial" pitchFamily="34" charset="0"/>
                <a:ea typeface="+mj-ea"/>
                <a:cs typeface="Arial" pitchFamily="34" charset="0"/>
              </a:defRPr>
            </a:lvl1pPr>
            <a:lvl2pPr fontAlgn="base">
              <a:spcBef>
                <a:spcPct val="0"/>
              </a:spcBef>
              <a:spcAft>
                <a:spcPct val="0"/>
              </a:spcAft>
              <a:defRPr sz="3200">
                <a:solidFill>
                  <a:srgbClr val="959595"/>
                </a:solidFill>
                <a:latin typeface="Source Sans Pro Light" pitchFamily="34" charset="0"/>
              </a:defRPr>
            </a:lvl2pPr>
            <a:lvl3pPr fontAlgn="base">
              <a:spcBef>
                <a:spcPct val="0"/>
              </a:spcBef>
              <a:spcAft>
                <a:spcPct val="0"/>
              </a:spcAft>
              <a:defRPr sz="3200">
                <a:solidFill>
                  <a:srgbClr val="959595"/>
                </a:solidFill>
                <a:latin typeface="Source Sans Pro Light" pitchFamily="34" charset="0"/>
              </a:defRPr>
            </a:lvl3pPr>
            <a:lvl4pPr fontAlgn="base">
              <a:spcBef>
                <a:spcPct val="0"/>
              </a:spcBef>
              <a:spcAft>
                <a:spcPct val="0"/>
              </a:spcAft>
              <a:defRPr sz="3200">
                <a:solidFill>
                  <a:srgbClr val="959595"/>
                </a:solidFill>
                <a:latin typeface="Source Sans Pro Light" pitchFamily="34" charset="0"/>
              </a:defRPr>
            </a:lvl4pPr>
            <a:lvl5pPr fontAlgn="base">
              <a:spcBef>
                <a:spcPct val="0"/>
              </a:spcBef>
              <a:spcAft>
                <a:spcPct val="0"/>
              </a:spcAft>
              <a:defRPr sz="3200">
                <a:solidFill>
                  <a:srgbClr val="959595"/>
                </a:solidFill>
                <a:latin typeface="Source Sans Pro Light" pitchFamily="34" charset="0"/>
              </a:defRPr>
            </a:lvl5pPr>
            <a:lvl6pPr marL="457200" fontAlgn="base">
              <a:spcBef>
                <a:spcPct val="0"/>
              </a:spcBef>
              <a:spcAft>
                <a:spcPct val="0"/>
              </a:spcAft>
              <a:defRPr sz="3200">
                <a:solidFill>
                  <a:srgbClr val="959595"/>
                </a:solidFill>
                <a:latin typeface="Source Sans Pro Light" pitchFamily="34" charset="0"/>
              </a:defRPr>
            </a:lvl6pPr>
            <a:lvl7pPr marL="914400" fontAlgn="base">
              <a:spcBef>
                <a:spcPct val="0"/>
              </a:spcBef>
              <a:spcAft>
                <a:spcPct val="0"/>
              </a:spcAft>
              <a:defRPr sz="3200">
                <a:solidFill>
                  <a:srgbClr val="959595"/>
                </a:solidFill>
                <a:latin typeface="Source Sans Pro Light" pitchFamily="34" charset="0"/>
              </a:defRPr>
            </a:lvl7pPr>
            <a:lvl8pPr marL="1371600" fontAlgn="base">
              <a:spcBef>
                <a:spcPct val="0"/>
              </a:spcBef>
              <a:spcAft>
                <a:spcPct val="0"/>
              </a:spcAft>
              <a:defRPr sz="3200">
                <a:solidFill>
                  <a:srgbClr val="959595"/>
                </a:solidFill>
                <a:latin typeface="Source Sans Pro Light" pitchFamily="34" charset="0"/>
              </a:defRPr>
            </a:lvl8pPr>
            <a:lvl9pPr marL="1828800" fontAlgn="base">
              <a:spcBef>
                <a:spcPct val="0"/>
              </a:spcBef>
              <a:spcAft>
                <a:spcPct val="0"/>
              </a:spcAft>
              <a:defRPr sz="3200">
                <a:solidFill>
                  <a:srgbClr val="959595"/>
                </a:solidFill>
                <a:latin typeface="Source Sans Pro Light" pitchFamily="34" charset="0"/>
              </a:defRPr>
            </a:lvl9pPr>
          </a:lstStyle>
          <a:p>
            <a:r>
              <a:rPr lang="en-US" sz="20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latin typeface="Arial Black" pitchFamily="34" charset="0"/>
              </a:rPr>
              <a:t>EXAMEN DE GRADO</a:t>
            </a:r>
          </a:p>
          <a:p>
            <a:r>
              <a:rPr lang="en-US" sz="12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rPr>
              <a:t>MAESTRÍA EN GESTIÓN INTEGRAL DE RIESGOS Y PROTECCIÓN CIVIL</a:t>
            </a:r>
          </a:p>
        </p:txBody>
      </p:sp>
      <p:sp>
        <p:nvSpPr>
          <p:cNvPr id="1048757" name="Rectángulo 2"/>
          <p:cNvSpPr/>
          <p:nvPr/>
        </p:nvSpPr>
        <p:spPr>
          <a:xfrm>
            <a:off x="683568" y="731634"/>
            <a:ext cx="4355976" cy="707886"/>
          </a:xfrm>
          <a:prstGeom prst="rect">
            <a:avLst/>
          </a:prstGeom>
        </p:spPr>
        <p:txBody>
          <a:bodyPr wrap="square">
            <a:spAutoFit/>
          </a:bodyPr>
          <a:lstStyle/>
          <a:p>
            <a:r>
              <a:rPr lang="es-MX" sz="2000" b="1" dirty="0">
                <a:latin typeface="Arial" panose="020B0604020202020204" pitchFamily="34" charset="0"/>
                <a:cs typeface="Arial" panose="020B0604020202020204" pitchFamily="34" charset="0"/>
              </a:rPr>
              <a:t>Principales Hallazgos de la investigación </a:t>
            </a:r>
          </a:p>
        </p:txBody>
      </p:sp>
      <p:pic>
        <p:nvPicPr>
          <p:cNvPr id="5" name="Imagen 4"/>
          <p:cNvPicPr>
            <a:picLocks noChangeAspect="1"/>
          </p:cNvPicPr>
          <p:nvPr/>
        </p:nvPicPr>
        <p:blipFill rotWithShape="1">
          <a:blip r:embed="rId2"/>
          <a:srcRect l="41337" t="28990" r="14563" b="19185"/>
          <a:stretch/>
        </p:blipFill>
        <p:spPr>
          <a:xfrm>
            <a:off x="683568" y="1628800"/>
            <a:ext cx="7992888" cy="50405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471715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5" name="10 Forma libre"/>
          <p:cNvSpPr/>
          <p:nvPr/>
        </p:nvSpPr>
        <p:spPr>
          <a:xfrm rot="5400000">
            <a:off x="3975152" y="-3961523"/>
            <a:ext cx="1202473" cy="9135224"/>
          </a:xfrm>
          <a:custGeom>
            <a:avLst/>
            <a:gdLst>
              <a:gd name="connsiteX0" fmla="*/ 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0 w 4248150"/>
              <a:gd name="connsiteY5" fmla="*/ 0 h 6858000"/>
              <a:gd name="connsiteX0" fmla="*/ 1238250 w 4248150"/>
              <a:gd name="connsiteY0" fmla="*/ 857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38250 w 4248150"/>
              <a:gd name="connsiteY5" fmla="*/ 85725 h 6858000"/>
              <a:gd name="connsiteX0" fmla="*/ 89535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0 h 6858000"/>
              <a:gd name="connsiteX0" fmla="*/ 1276350 w 4248150"/>
              <a:gd name="connsiteY0" fmla="*/ 26670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76350 w 4248150"/>
              <a:gd name="connsiteY5" fmla="*/ 266700 h 6858000"/>
              <a:gd name="connsiteX0" fmla="*/ 1000125 w 4248150"/>
              <a:gd name="connsiteY0" fmla="*/ 17145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000125 w 4248150"/>
              <a:gd name="connsiteY5" fmla="*/ 171450 h 6858000"/>
              <a:gd name="connsiteX0" fmla="*/ 895350 w 4248150"/>
              <a:gd name="connsiteY0" fmla="*/ 95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9525 h 68580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114300 w 3352800"/>
              <a:gd name="connsiteY4" fmla="*/ 6896100 h 6896100"/>
              <a:gd name="connsiteX5" fmla="*/ 0 w 3352800"/>
              <a:gd name="connsiteY5" fmla="*/ 9525 h 68961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9525 w 3352800"/>
              <a:gd name="connsiteY4" fmla="*/ 6896100 h 6896100"/>
              <a:gd name="connsiteX5" fmla="*/ 0 w 3352800"/>
              <a:gd name="connsiteY5" fmla="*/ 9525 h 6896100"/>
              <a:gd name="connsiteX0" fmla="*/ 0 w 3371849"/>
              <a:gd name="connsiteY0" fmla="*/ 9525 h 6896100"/>
              <a:gd name="connsiteX1" fmla="*/ 1952625 w 3371849"/>
              <a:gd name="connsiteY1" fmla="*/ 0 h 6896100"/>
              <a:gd name="connsiteX2" fmla="*/ 3371849 w 3371849"/>
              <a:gd name="connsiteY2" fmla="*/ 2143125 h 6896100"/>
              <a:gd name="connsiteX3" fmla="*/ 1924050 w 3371849"/>
              <a:gd name="connsiteY3" fmla="*/ 6858000 h 6896100"/>
              <a:gd name="connsiteX4" fmla="*/ 9525 w 3371849"/>
              <a:gd name="connsiteY4" fmla="*/ 6896100 h 6896100"/>
              <a:gd name="connsiteX5" fmla="*/ 0 w 3371849"/>
              <a:gd name="connsiteY5" fmla="*/ 9525 h 6896100"/>
              <a:gd name="connsiteX0" fmla="*/ 0 w 3400423"/>
              <a:gd name="connsiteY0" fmla="*/ 9525 h 6896100"/>
              <a:gd name="connsiteX1" fmla="*/ 1952625 w 3400423"/>
              <a:gd name="connsiteY1" fmla="*/ 0 h 6896100"/>
              <a:gd name="connsiteX2" fmla="*/ 3400423 w 3400423"/>
              <a:gd name="connsiteY2" fmla="*/ 2371725 h 6896100"/>
              <a:gd name="connsiteX3" fmla="*/ 1924050 w 3400423"/>
              <a:gd name="connsiteY3" fmla="*/ 6858000 h 6896100"/>
              <a:gd name="connsiteX4" fmla="*/ 9525 w 3400423"/>
              <a:gd name="connsiteY4" fmla="*/ 6896100 h 6896100"/>
              <a:gd name="connsiteX5" fmla="*/ 0 w 3400423"/>
              <a:gd name="connsiteY5" fmla="*/ 9525 h 6896100"/>
              <a:gd name="connsiteX0" fmla="*/ 0 w 3054433"/>
              <a:gd name="connsiteY0" fmla="*/ 9525 h 6896100"/>
              <a:gd name="connsiteX1" fmla="*/ 1952625 w 3054433"/>
              <a:gd name="connsiteY1" fmla="*/ 0 h 6896100"/>
              <a:gd name="connsiteX2" fmla="*/ 3054433 w 3054433"/>
              <a:gd name="connsiteY2" fmla="*/ 1753887 h 6896100"/>
              <a:gd name="connsiteX3" fmla="*/ 1924050 w 3054433"/>
              <a:gd name="connsiteY3" fmla="*/ 6858000 h 6896100"/>
              <a:gd name="connsiteX4" fmla="*/ 9525 w 3054433"/>
              <a:gd name="connsiteY4" fmla="*/ 6896100 h 6896100"/>
              <a:gd name="connsiteX5" fmla="*/ 0 w 3054433"/>
              <a:gd name="connsiteY5" fmla="*/ 9525 h 689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4433" h="6896100">
                <a:moveTo>
                  <a:pt x="0" y="9525"/>
                </a:moveTo>
                <a:lnTo>
                  <a:pt x="1952625" y="0"/>
                </a:lnTo>
                <a:lnTo>
                  <a:pt x="3054433" y="1753887"/>
                </a:lnTo>
                <a:lnTo>
                  <a:pt x="1924050" y="6858000"/>
                </a:lnTo>
                <a:lnTo>
                  <a:pt x="9525" y="6896100"/>
                </a:lnTo>
                <a:lnTo>
                  <a:pt x="0" y="9525"/>
                </a:lnTo>
                <a:close/>
              </a:path>
            </a:pathLst>
          </a:custGeom>
          <a:gradFill flip="none" rotWithShape="1">
            <a:gsLst>
              <a:gs pos="44000">
                <a:schemeClr val="bg1">
                  <a:lumMod val="95000"/>
                  <a:alpha val="40000"/>
                </a:schemeClr>
              </a:gs>
              <a:gs pos="75000">
                <a:schemeClr val="bg1">
                  <a:lumMod val="85000"/>
                </a:schemeClr>
              </a:gs>
              <a:gs pos="92000">
                <a:schemeClr val="bg1">
                  <a:shade val="100000"/>
                  <a:satMod val="115000"/>
                </a:schemeClr>
              </a:gs>
            </a:gsLst>
            <a:path path="circle">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1003">
            <a:schemeClr val="lt1"/>
          </a:fillRef>
          <a:effectRef idx="1">
            <a:schemeClr val="accent3"/>
          </a:effectRef>
          <a:fontRef idx="minor">
            <a:schemeClr val="dk1"/>
          </a:fontRef>
        </p:style>
        <p:txBody>
          <a:bodyPr anchor="ctr"/>
          <a:lstStyle/>
          <a:p>
            <a:pPr algn="ctr"/>
            <a:endParaRPr lang="es-MX" dirty="0">
              <a:solidFill>
                <a:schemeClr val="lt1"/>
              </a:solidFill>
            </a:endParaRPr>
          </a:p>
        </p:txBody>
      </p:sp>
      <p:sp>
        <p:nvSpPr>
          <p:cNvPr id="1048756" name="Title 13"/>
          <p:cNvSpPr txBox="1"/>
          <p:nvPr/>
        </p:nvSpPr>
        <p:spPr>
          <a:xfrm>
            <a:off x="4283968" y="0"/>
            <a:ext cx="4707241" cy="769441"/>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es-VE"/>
            </a:defPPr>
            <a:lvl1pPr algn="r" fontAlgn="base">
              <a:spcBef>
                <a:spcPct val="0"/>
              </a:spcBef>
              <a:spcAft>
                <a:spcPct val="0"/>
              </a:spcAft>
              <a:defRPr sz="2800">
                <a:solidFill>
                  <a:srgbClr val="02801A"/>
                </a:solidFill>
                <a:latin typeface="Arial" pitchFamily="34" charset="0"/>
                <a:ea typeface="+mj-ea"/>
                <a:cs typeface="Arial" pitchFamily="34" charset="0"/>
              </a:defRPr>
            </a:lvl1pPr>
            <a:lvl2pPr fontAlgn="base">
              <a:spcBef>
                <a:spcPct val="0"/>
              </a:spcBef>
              <a:spcAft>
                <a:spcPct val="0"/>
              </a:spcAft>
              <a:defRPr sz="3200">
                <a:solidFill>
                  <a:srgbClr val="959595"/>
                </a:solidFill>
                <a:latin typeface="Source Sans Pro Light" pitchFamily="34" charset="0"/>
              </a:defRPr>
            </a:lvl2pPr>
            <a:lvl3pPr fontAlgn="base">
              <a:spcBef>
                <a:spcPct val="0"/>
              </a:spcBef>
              <a:spcAft>
                <a:spcPct val="0"/>
              </a:spcAft>
              <a:defRPr sz="3200">
                <a:solidFill>
                  <a:srgbClr val="959595"/>
                </a:solidFill>
                <a:latin typeface="Source Sans Pro Light" pitchFamily="34" charset="0"/>
              </a:defRPr>
            </a:lvl3pPr>
            <a:lvl4pPr fontAlgn="base">
              <a:spcBef>
                <a:spcPct val="0"/>
              </a:spcBef>
              <a:spcAft>
                <a:spcPct val="0"/>
              </a:spcAft>
              <a:defRPr sz="3200">
                <a:solidFill>
                  <a:srgbClr val="959595"/>
                </a:solidFill>
                <a:latin typeface="Source Sans Pro Light" pitchFamily="34" charset="0"/>
              </a:defRPr>
            </a:lvl4pPr>
            <a:lvl5pPr fontAlgn="base">
              <a:spcBef>
                <a:spcPct val="0"/>
              </a:spcBef>
              <a:spcAft>
                <a:spcPct val="0"/>
              </a:spcAft>
              <a:defRPr sz="3200">
                <a:solidFill>
                  <a:srgbClr val="959595"/>
                </a:solidFill>
                <a:latin typeface="Source Sans Pro Light" pitchFamily="34" charset="0"/>
              </a:defRPr>
            </a:lvl5pPr>
            <a:lvl6pPr marL="457200" fontAlgn="base">
              <a:spcBef>
                <a:spcPct val="0"/>
              </a:spcBef>
              <a:spcAft>
                <a:spcPct val="0"/>
              </a:spcAft>
              <a:defRPr sz="3200">
                <a:solidFill>
                  <a:srgbClr val="959595"/>
                </a:solidFill>
                <a:latin typeface="Source Sans Pro Light" pitchFamily="34" charset="0"/>
              </a:defRPr>
            </a:lvl6pPr>
            <a:lvl7pPr marL="914400" fontAlgn="base">
              <a:spcBef>
                <a:spcPct val="0"/>
              </a:spcBef>
              <a:spcAft>
                <a:spcPct val="0"/>
              </a:spcAft>
              <a:defRPr sz="3200">
                <a:solidFill>
                  <a:srgbClr val="959595"/>
                </a:solidFill>
                <a:latin typeface="Source Sans Pro Light" pitchFamily="34" charset="0"/>
              </a:defRPr>
            </a:lvl7pPr>
            <a:lvl8pPr marL="1371600" fontAlgn="base">
              <a:spcBef>
                <a:spcPct val="0"/>
              </a:spcBef>
              <a:spcAft>
                <a:spcPct val="0"/>
              </a:spcAft>
              <a:defRPr sz="3200">
                <a:solidFill>
                  <a:srgbClr val="959595"/>
                </a:solidFill>
                <a:latin typeface="Source Sans Pro Light" pitchFamily="34" charset="0"/>
              </a:defRPr>
            </a:lvl8pPr>
            <a:lvl9pPr marL="1828800" fontAlgn="base">
              <a:spcBef>
                <a:spcPct val="0"/>
              </a:spcBef>
              <a:spcAft>
                <a:spcPct val="0"/>
              </a:spcAft>
              <a:defRPr sz="3200">
                <a:solidFill>
                  <a:srgbClr val="959595"/>
                </a:solidFill>
                <a:latin typeface="Source Sans Pro Light" pitchFamily="34" charset="0"/>
              </a:defRPr>
            </a:lvl9pPr>
          </a:lstStyle>
          <a:p>
            <a:r>
              <a:rPr lang="en-US" sz="20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latin typeface="Arial Black" pitchFamily="34" charset="0"/>
              </a:rPr>
              <a:t>EXAMEN DE GRADO</a:t>
            </a:r>
          </a:p>
          <a:p>
            <a:r>
              <a:rPr lang="en-US" sz="12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rPr>
              <a:t>MAESTRÍA EN GESTIÓN INTEGRAL DE RIESGOS Y PROTECCIÓN CIVIL</a:t>
            </a:r>
          </a:p>
        </p:txBody>
      </p:sp>
      <p:sp>
        <p:nvSpPr>
          <p:cNvPr id="1048757" name="Rectángulo 2"/>
          <p:cNvSpPr/>
          <p:nvPr/>
        </p:nvSpPr>
        <p:spPr>
          <a:xfrm>
            <a:off x="683568" y="731634"/>
            <a:ext cx="4355976" cy="707886"/>
          </a:xfrm>
          <a:prstGeom prst="rect">
            <a:avLst/>
          </a:prstGeom>
        </p:spPr>
        <p:txBody>
          <a:bodyPr wrap="square">
            <a:spAutoFit/>
          </a:bodyPr>
          <a:lstStyle/>
          <a:p>
            <a:r>
              <a:rPr lang="es-MX" sz="2000" b="1" dirty="0">
                <a:latin typeface="Arial" panose="020B0604020202020204" pitchFamily="34" charset="0"/>
                <a:cs typeface="Arial" panose="020B0604020202020204" pitchFamily="34" charset="0"/>
              </a:rPr>
              <a:t>Principales Hallazgos de la investigación </a:t>
            </a:r>
          </a:p>
        </p:txBody>
      </p:sp>
      <p:pic>
        <p:nvPicPr>
          <p:cNvPr id="2" name="Imagen 1"/>
          <p:cNvPicPr>
            <a:picLocks noChangeAspect="1"/>
          </p:cNvPicPr>
          <p:nvPr/>
        </p:nvPicPr>
        <p:blipFill rotWithShape="1">
          <a:blip r:embed="rId2"/>
          <a:srcRect l="42126" t="30391" r="12988" b="21987"/>
          <a:stretch/>
        </p:blipFill>
        <p:spPr>
          <a:xfrm>
            <a:off x="899592" y="1496223"/>
            <a:ext cx="7560840" cy="51845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279616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5" name="10 Forma libre"/>
          <p:cNvSpPr/>
          <p:nvPr/>
        </p:nvSpPr>
        <p:spPr>
          <a:xfrm rot="5400000">
            <a:off x="3975152" y="-3961523"/>
            <a:ext cx="1202473" cy="9135224"/>
          </a:xfrm>
          <a:custGeom>
            <a:avLst/>
            <a:gdLst>
              <a:gd name="connsiteX0" fmla="*/ 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0 w 4248150"/>
              <a:gd name="connsiteY5" fmla="*/ 0 h 6858000"/>
              <a:gd name="connsiteX0" fmla="*/ 1238250 w 4248150"/>
              <a:gd name="connsiteY0" fmla="*/ 857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38250 w 4248150"/>
              <a:gd name="connsiteY5" fmla="*/ 85725 h 6858000"/>
              <a:gd name="connsiteX0" fmla="*/ 89535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0 h 6858000"/>
              <a:gd name="connsiteX0" fmla="*/ 1276350 w 4248150"/>
              <a:gd name="connsiteY0" fmla="*/ 26670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76350 w 4248150"/>
              <a:gd name="connsiteY5" fmla="*/ 266700 h 6858000"/>
              <a:gd name="connsiteX0" fmla="*/ 1000125 w 4248150"/>
              <a:gd name="connsiteY0" fmla="*/ 17145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000125 w 4248150"/>
              <a:gd name="connsiteY5" fmla="*/ 171450 h 6858000"/>
              <a:gd name="connsiteX0" fmla="*/ 895350 w 4248150"/>
              <a:gd name="connsiteY0" fmla="*/ 95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9525 h 68580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114300 w 3352800"/>
              <a:gd name="connsiteY4" fmla="*/ 6896100 h 6896100"/>
              <a:gd name="connsiteX5" fmla="*/ 0 w 3352800"/>
              <a:gd name="connsiteY5" fmla="*/ 9525 h 68961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9525 w 3352800"/>
              <a:gd name="connsiteY4" fmla="*/ 6896100 h 6896100"/>
              <a:gd name="connsiteX5" fmla="*/ 0 w 3352800"/>
              <a:gd name="connsiteY5" fmla="*/ 9525 h 6896100"/>
              <a:gd name="connsiteX0" fmla="*/ 0 w 3371849"/>
              <a:gd name="connsiteY0" fmla="*/ 9525 h 6896100"/>
              <a:gd name="connsiteX1" fmla="*/ 1952625 w 3371849"/>
              <a:gd name="connsiteY1" fmla="*/ 0 h 6896100"/>
              <a:gd name="connsiteX2" fmla="*/ 3371849 w 3371849"/>
              <a:gd name="connsiteY2" fmla="*/ 2143125 h 6896100"/>
              <a:gd name="connsiteX3" fmla="*/ 1924050 w 3371849"/>
              <a:gd name="connsiteY3" fmla="*/ 6858000 h 6896100"/>
              <a:gd name="connsiteX4" fmla="*/ 9525 w 3371849"/>
              <a:gd name="connsiteY4" fmla="*/ 6896100 h 6896100"/>
              <a:gd name="connsiteX5" fmla="*/ 0 w 3371849"/>
              <a:gd name="connsiteY5" fmla="*/ 9525 h 6896100"/>
              <a:gd name="connsiteX0" fmla="*/ 0 w 3400423"/>
              <a:gd name="connsiteY0" fmla="*/ 9525 h 6896100"/>
              <a:gd name="connsiteX1" fmla="*/ 1952625 w 3400423"/>
              <a:gd name="connsiteY1" fmla="*/ 0 h 6896100"/>
              <a:gd name="connsiteX2" fmla="*/ 3400423 w 3400423"/>
              <a:gd name="connsiteY2" fmla="*/ 2371725 h 6896100"/>
              <a:gd name="connsiteX3" fmla="*/ 1924050 w 3400423"/>
              <a:gd name="connsiteY3" fmla="*/ 6858000 h 6896100"/>
              <a:gd name="connsiteX4" fmla="*/ 9525 w 3400423"/>
              <a:gd name="connsiteY4" fmla="*/ 6896100 h 6896100"/>
              <a:gd name="connsiteX5" fmla="*/ 0 w 3400423"/>
              <a:gd name="connsiteY5" fmla="*/ 9525 h 6896100"/>
              <a:gd name="connsiteX0" fmla="*/ 0 w 3054433"/>
              <a:gd name="connsiteY0" fmla="*/ 9525 h 6896100"/>
              <a:gd name="connsiteX1" fmla="*/ 1952625 w 3054433"/>
              <a:gd name="connsiteY1" fmla="*/ 0 h 6896100"/>
              <a:gd name="connsiteX2" fmla="*/ 3054433 w 3054433"/>
              <a:gd name="connsiteY2" fmla="*/ 1753887 h 6896100"/>
              <a:gd name="connsiteX3" fmla="*/ 1924050 w 3054433"/>
              <a:gd name="connsiteY3" fmla="*/ 6858000 h 6896100"/>
              <a:gd name="connsiteX4" fmla="*/ 9525 w 3054433"/>
              <a:gd name="connsiteY4" fmla="*/ 6896100 h 6896100"/>
              <a:gd name="connsiteX5" fmla="*/ 0 w 3054433"/>
              <a:gd name="connsiteY5" fmla="*/ 9525 h 689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4433" h="6896100">
                <a:moveTo>
                  <a:pt x="0" y="9525"/>
                </a:moveTo>
                <a:lnTo>
                  <a:pt x="1952625" y="0"/>
                </a:lnTo>
                <a:lnTo>
                  <a:pt x="3054433" y="1753887"/>
                </a:lnTo>
                <a:lnTo>
                  <a:pt x="1924050" y="6858000"/>
                </a:lnTo>
                <a:lnTo>
                  <a:pt x="9525" y="6896100"/>
                </a:lnTo>
                <a:lnTo>
                  <a:pt x="0" y="9525"/>
                </a:lnTo>
                <a:close/>
              </a:path>
            </a:pathLst>
          </a:custGeom>
          <a:gradFill flip="none" rotWithShape="1">
            <a:gsLst>
              <a:gs pos="44000">
                <a:schemeClr val="bg1">
                  <a:lumMod val="95000"/>
                  <a:alpha val="40000"/>
                </a:schemeClr>
              </a:gs>
              <a:gs pos="75000">
                <a:schemeClr val="bg1">
                  <a:lumMod val="85000"/>
                </a:schemeClr>
              </a:gs>
              <a:gs pos="92000">
                <a:schemeClr val="bg1">
                  <a:shade val="100000"/>
                  <a:satMod val="115000"/>
                </a:schemeClr>
              </a:gs>
            </a:gsLst>
            <a:path path="circle">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1003">
            <a:schemeClr val="lt1"/>
          </a:fillRef>
          <a:effectRef idx="1">
            <a:schemeClr val="accent3"/>
          </a:effectRef>
          <a:fontRef idx="minor">
            <a:schemeClr val="dk1"/>
          </a:fontRef>
        </p:style>
        <p:txBody>
          <a:bodyPr anchor="ctr"/>
          <a:lstStyle/>
          <a:p>
            <a:pPr algn="ctr"/>
            <a:endParaRPr lang="es-MX" dirty="0">
              <a:solidFill>
                <a:schemeClr val="lt1"/>
              </a:solidFill>
            </a:endParaRPr>
          </a:p>
        </p:txBody>
      </p:sp>
      <p:sp>
        <p:nvSpPr>
          <p:cNvPr id="1048756" name="Title 13"/>
          <p:cNvSpPr txBox="1"/>
          <p:nvPr/>
        </p:nvSpPr>
        <p:spPr>
          <a:xfrm>
            <a:off x="4283968" y="0"/>
            <a:ext cx="4707241" cy="769441"/>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es-VE"/>
            </a:defPPr>
            <a:lvl1pPr algn="r" fontAlgn="base">
              <a:spcBef>
                <a:spcPct val="0"/>
              </a:spcBef>
              <a:spcAft>
                <a:spcPct val="0"/>
              </a:spcAft>
              <a:defRPr sz="2800">
                <a:solidFill>
                  <a:srgbClr val="02801A"/>
                </a:solidFill>
                <a:latin typeface="Arial" pitchFamily="34" charset="0"/>
                <a:ea typeface="+mj-ea"/>
                <a:cs typeface="Arial" pitchFamily="34" charset="0"/>
              </a:defRPr>
            </a:lvl1pPr>
            <a:lvl2pPr fontAlgn="base">
              <a:spcBef>
                <a:spcPct val="0"/>
              </a:spcBef>
              <a:spcAft>
                <a:spcPct val="0"/>
              </a:spcAft>
              <a:defRPr sz="3200">
                <a:solidFill>
                  <a:srgbClr val="959595"/>
                </a:solidFill>
                <a:latin typeface="Source Sans Pro Light" pitchFamily="34" charset="0"/>
              </a:defRPr>
            </a:lvl2pPr>
            <a:lvl3pPr fontAlgn="base">
              <a:spcBef>
                <a:spcPct val="0"/>
              </a:spcBef>
              <a:spcAft>
                <a:spcPct val="0"/>
              </a:spcAft>
              <a:defRPr sz="3200">
                <a:solidFill>
                  <a:srgbClr val="959595"/>
                </a:solidFill>
                <a:latin typeface="Source Sans Pro Light" pitchFamily="34" charset="0"/>
              </a:defRPr>
            </a:lvl3pPr>
            <a:lvl4pPr fontAlgn="base">
              <a:spcBef>
                <a:spcPct val="0"/>
              </a:spcBef>
              <a:spcAft>
                <a:spcPct val="0"/>
              </a:spcAft>
              <a:defRPr sz="3200">
                <a:solidFill>
                  <a:srgbClr val="959595"/>
                </a:solidFill>
                <a:latin typeface="Source Sans Pro Light" pitchFamily="34" charset="0"/>
              </a:defRPr>
            </a:lvl4pPr>
            <a:lvl5pPr fontAlgn="base">
              <a:spcBef>
                <a:spcPct val="0"/>
              </a:spcBef>
              <a:spcAft>
                <a:spcPct val="0"/>
              </a:spcAft>
              <a:defRPr sz="3200">
                <a:solidFill>
                  <a:srgbClr val="959595"/>
                </a:solidFill>
                <a:latin typeface="Source Sans Pro Light" pitchFamily="34" charset="0"/>
              </a:defRPr>
            </a:lvl5pPr>
            <a:lvl6pPr marL="457200" fontAlgn="base">
              <a:spcBef>
                <a:spcPct val="0"/>
              </a:spcBef>
              <a:spcAft>
                <a:spcPct val="0"/>
              </a:spcAft>
              <a:defRPr sz="3200">
                <a:solidFill>
                  <a:srgbClr val="959595"/>
                </a:solidFill>
                <a:latin typeface="Source Sans Pro Light" pitchFamily="34" charset="0"/>
              </a:defRPr>
            </a:lvl6pPr>
            <a:lvl7pPr marL="914400" fontAlgn="base">
              <a:spcBef>
                <a:spcPct val="0"/>
              </a:spcBef>
              <a:spcAft>
                <a:spcPct val="0"/>
              </a:spcAft>
              <a:defRPr sz="3200">
                <a:solidFill>
                  <a:srgbClr val="959595"/>
                </a:solidFill>
                <a:latin typeface="Source Sans Pro Light" pitchFamily="34" charset="0"/>
              </a:defRPr>
            </a:lvl7pPr>
            <a:lvl8pPr marL="1371600" fontAlgn="base">
              <a:spcBef>
                <a:spcPct val="0"/>
              </a:spcBef>
              <a:spcAft>
                <a:spcPct val="0"/>
              </a:spcAft>
              <a:defRPr sz="3200">
                <a:solidFill>
                  <a:srgbClr val="959595"/>
                </a:solidFill>
                <a:latin typeface="Source Sans Pro Light" pitchFamily="34" charset="0"/>
              </a:defRPr>
            </a:lvl8pPr>
            <a:lvl9pPr marL="1828800" fontAlgn="base">
              <a:spcBef>
                <a:spcPct val="0"/>
              </a:spcBef>
              <a:spcAft>
                <a:spcPct val="0"/>
              </a:spcAft>
              <a:defRPr sz="3200">
                <a:solidFill>
                  <a:srgbClr val="959595"/>
                </a:solidFill>
                <a:latin typeface="Source Sans Pro Light" pitchFamily="34" charset="0"/>
              </a:defRPr>
            </a:lvl9pPr>
          </a:lstStyle>
          <a:p>
            <a:r>
              <a:rPr lang="en-US" sz="20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latin typeface="Arial Black" pitchFamily="34" charset="0"/>
              </a:rPr>
              <a:t>EXAMEN DE GRADO</a:t>
            </a:r>
          </a:p>
          <a:p>
            <a:r>
              <a:rPr lang="en-US" sz="12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rPr>
              <a:t>MAESTRÍA EN GESTIÓN INTEGRAL DE RIESGOS Y PROTECCIÓN CIVIL</a:t>
            </a:r>
          </a:p>
        </p:txBody>
      </p:sp>
      <p:sp>
        <p:nvSpPr>
          <p:cNvPr id="1048757" name="Rectángulo 2"/>
          <p:cNvSpPr/>
          <p:nvPr/>
        </p:nvSpPr>
        <p:spPr>
          <a:xfrm>
            <a:off x="683568" y="731634"/>
            <a:ext cx="4355976" cy="707886"/>
          </a:xfrm>
          <a:prstGeom prst="rect">
            <a:avLst/>
          </a:prstGeom>
        </p:spPr>
        <p:txBody>
          <a:bodyPr wrap="square">
            <a:spAutoFit/>
          </a:bodyPr>
          <a:lstStyle/>
          <a:p>
            <a:r>
              <a:rPr lang="es-MX" sz="2000" b="1" dirty="0">
                <a:latin typeface="Arial" panose="020B0604020202020204" pitchFamily="34" charset="0"/>
                <a:cs typeface="Arial" panose="020B0604020202020204" pitchFamily="34" charset="0"/>
              </a:rPr>
              <a:t>Principales Hallazgos de la investigación </a:t>
            </a:r>
          </a:p>
        </p:txBody>
      </p:sp>
      <p:pic>
        <p:nvPicPr>
          <p:cNvPr id="3" name="Imagen 2"/>
          <p:cNvPicPr>
            <a:picLocks noChangeAspect="1"/>
          </p:cNvPicPr>
          <p:nvPr/>
        </p:nvPicPr>
        <p:blipFill rotWithShape="1">
          <a:blip r:embed="rId2"/>
          <a:srcRect l="46062" t="33192" r="16926" b="23387"/>
          <a:stretch/>
        </p:blipFill>
        <p:spPr>
          <a:xfrm>
            <a:off x="611560" y="2166302"/>
            <a:ext cx="7992888" cy="40710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986794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5" name="10 Forma libre"/>
          <p:cNvSpPr/>
          <p:nvPr/>
        </p:nvSpPr>
        <p:spPr>
          <a:xfrm rot="5400000">
            <a:off x="3975152" y="-3961523"/>
            <a:ext cx="1202473" cy="9135224"/>
          </a:xfrm>
          <a:custGeom>
            <a:avLst/>
            <a:gdLst>
              <a:gd name="connsiteX0" fmla="*/ 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0 w 4248150"/>
              <a:gd name="connsiteY5" fmla="*/ 0 h 6858000"/>
              <a:gd name="connsiteX0" fmla="*/ 1238250 w 4248150"/>
              <a:gd name="connsiteY0" fmla="*/ 857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38250 w 4248150"/>
              <a:gd name="connsiteY5" fmla="*/ 85725 h 6858000"/>
              <a:gd name="connsiteX0" fmla="*/ 89535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0 h 6858000"/>
              <a:gd name="connsiteX0" fmla="*/ 1276350 w 4248150"/>
              <a:gd name="connsiteY0" fmla="*/ 26670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76350 w 4248150"/>
              <a:gd name="connsiteY5" fmla="*/ 266700 h 6858000"/>
              <a:gd name="connsiteX0" fmla="*/ 1000125 w 4248150"/>
              <a:gd name="connsiteY0" fmla="*/ 17145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000125 w 4248150"/>
              <a:gd name="connsiteY5" fmla="*/ 171450 h 6858000"/>
              <a:gd name="connsiteX0" fmla="*/ 895350 w 4248150"/>
              <a:gd name="connsiteY0" fmla="*/ 95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9525 h 68580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114300 w 3352800"/>
              <a:gd name="connsiteY4" fmla="*/ 6896100 h 6896100"/>
              <a:gd name="connsiteX5" fmla="*/ 0 w 3352800"/>
              <a:gd name="connsiteY5" fmla="*/ 9525 h 68961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9525 w 3352800"/>
              <a:gd name="connsiteY4" fmla="*/ 6896100 h 6896100"/>
              <a:gd name="connsiteX5" fmla="*/ 0 w 3352800"/>
              <a:gd name="connsiteY5" fmla="*/ 9525 h 6896100"/>
              <a:gd name="connsiteX0" fmla="*/ 0 w 3371849"/>
              <a:gd name="connsiteY0" fmla="*/ 9525 h 6896100"/>
              <a:gd name="connsiteX1" fmla="*/ 1952625 w 3371849"/>
              <a:gd name="connsiteY1" fmla="*/ 0 h 6896100"/>
              <a:gd name="connsiteX2" fmla="*/ 3371849 w 3371849"/>
              <a:gd name="connsiteY2" fmla="*/ 2143125 h 6896100"/>
              <a:gd name="connsiteX3" fmla="*/ 1924050 w 3371849"/>
              <a:gd name="connsiteY3" fmla="*/ 6858000 h 6896100"/>
              <a:gd name="connsiteX4" fmla="*/ 9525 w 3371849"/>
              <a:gd name="connsiteY4" fmla="*/ 6896100 h 6896100"/>
              <a:gd name="connsiteX5" fmla="*/ 0 w 3371849"/>
              <a:gd name="connsiteY5" fmla="*/ 9525 h 6896100"/>
              <a:gd name="connsiteX0" fmla="*/ 0 w 3400423"/>
              <a:gd name="connsiteY0" fmla="*/ 9525 h 6896100"/>
              <a:gd name="connsiteX1" fmla="*/ 1952625 w 3400423"/>
              <a:gd name="connsiteY1" fmla="*/ 0 h 6896100"/>
              <a:gd name="connsiteX2" fmla="*/ 3400423 w 3400423"/>
              <a:gd name="connsiteY2" fmla="*/ 2371725 h 6896100"/>
              <a:gd name="connsiteX3" fmla="*/ 1924050 w 3400423"/>
              <a:gd name="connsiteY3" fmla="*/ 6858000 h 6896100"/>
              <a:gd name="connsiteX4" fmla="*/ 9525 w 3400423"/>
              <a:gd name="connsiteY4" fmla="*/ 6896100 h 6896100"/>
              <a:gd name="connsiteX5" fmla="*/ 0 w 3400423"/>
              <a:gd name="connsiteY5" fmla="*/ 9525 h 6896100"/>
              <a:gd name="connsiteX0" fmla="*/ 0 w 3054433"/>
              <a:gd name="connsiteY0" fmla="*/ 9525 h 6896100"/>
              <a:gd name="connsiteX1" fmla="*/ 1952625 w 3054433"/>
              <a:gd name="connsiteY1" fmla="*/ 0 h 6896100"/>
              <a:gd name="connsiteX2" fmla="*/ 3054433 w 3054433"/>
              <a:gd name="connsiteY2" fmla="*/ 1753887 h 6896100"/>
              <a:gd name="connsiteX3" fmla="*/ 1924050 w 3054433"/>
              <a:gd name="connsiteY3" fmla="*/ 6858000 h 6896100"/>
              <a:gd name="connsiteX4" fmla="*/ 9525 w 3054433"/>
              <a:gd name="connsiteY4" fmla="*/ 6896100 h 6896100"/>
              <a:gd name="connsiteX5" fmla="*/ 0 w 3054433"/>
              <a:gd name="connsiteY5" fmla="*/ 9525 h 689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4433" h="6896100">
                <a:moveTo>
                  <a:pt x="0" y="9525"/>
                </a:moveTo>
                <a:lnTo>
                  <a:pt x="1952625" y="0"/>
                </a:lnTo>
                <a:lnTo>
                  <a:pt x="3054433" y="1753887"/>
                </a:lnTo>
                <a:lnTo>
                  <a:pt x="1924050" y="6858000"/>
                </a:lnTo>
                <a:lnTo>
                  <a:pt x="9525" y="6896100"/>
                </a:lnTo>
                <a:lnTo>
                  <a:pt x="0" y="9525"/>
                </a:lnTo>
                <a:close/>
              </a:path>
            </a:pathLst>
          </a:custGeom>
          <a:gradFill flip="none" rotWithShape="1">
            <a:gsLst>
              <a:gs pos="44000">
                <a:schemeClr val="bg1">
                  <a:lumMod val="95000"/>
                  <a:alpha val="40000"/>
                </a:schemeClr>
              </a:gs>
              <a:gs pos="75000">
                <a:schemeClr val="bg1">
                  <a:lumMod val="85000"/>
                </a:schemeClr>
              </a:gs>
              <a:gs pos="92000">
                <a:schemeClr val="bg1">
                  <a:shade val="100000"/>
                  <a:satMod val="115000"/>
                </a:schemeClr>
              </a:gs>
            </a:gsLst>
            <a:path path="circle">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1003">
            <a:schemeClr val="lt1"/>
          </a:fillRef>
          <a:effectRef idx="1">
            <a:schemeClr val="accent3"/>
          </a:effectRef>
          <a:fontRef idx="minor">
            <a:schemeClr val="dk1"/>
          </a:fontRef>
        </p:style>
        <p:txBody>
          <a:bodyPr anchor="ctr"/>
          <a:lstStyle/>
          <a:p>
            <a:pPr algn="ctr"/>
            <a:endParaRPr lang="es-MX" dirty="0">
              <a:solidFill>
                <a:schemeClr val="lt1"/>
              </a:solidFill>
            </a:endParaRPr>
          </a:p>
        </p:txBody>
      </p:sp>
      <p:sp>
        <p:nvSpPr>
          <p:cNvPr id="1048756" name="Title 13"/>
          <p:cNvSpPr txBox="1"/>
          <p:nvPr/>
        </p:nvSpPr>
        <p:spPr>
          <a:xfrm>
            <a:off x="4283968" y="0"/>
            <a:ext cx="4707241" cy="769441"/>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es-VE"/>
            </a:defPPr>
            <a:lvl1pPr algn="r" fontAlgn="base">
              <a:spcBef>
                <a:spcPct val="0"/>
              </a:spcBef>
              <a:spcAft>
                <a:spcPct val="0"/>
              </a:spcAft>
              <a:defRPr sz="2800">
                <a:solidFill>
                  <a:srgbClr val="02801A"/>
                </a:solidFill>
                <a:latin typeface="Arial" pitchFamily="34" charset="0"/>
                <a:ea typeface="+mj-ea"/>
                <a:cs typeface="Arial" pitchFamily="34" charset="0"/>
              </a:defRPr>
            </a:lvl1pPr>
            <a:lvl2pPr fontAlgn="base">
              <a:spcBef>
                <a:spcPct val="0"/>
              </a:spcBef>
              <a:spcAft>
                <a:spcPct val="0"/>
              </a:spcAft>
              <a:defRPr sz="3200">
                <a:solidFill>
                  <a:srgbClr val="959595"/>
                </a:solidFill>
                <a:latin typeface="Source Sans Pro Light" pitchFamily="34" charset="0"/>
              </a:defRPr>
            </a:lvl2pPr>
            <a:lvl3pPr fontAlgn="base">
              <a:spcBef>
                <a:spcPct val="0"/>
              </a:spcBef>
              <a:spcAft>
                <a:spcPct val="0"/>
              </a:spcAft>
              <a:defRPr sz="3200">
                <a:solidFill>
                  <a:srgbClr val="959595"/>
                </a:solidFill>
                <a:latin typeface="Source Sans Pro Light" pitchFamily="34" charset="0"/>
              </a:defRPr>
            </a:lvl3pPr>
            <a:lvl4pPr fontAlgn="base">
              <a:spcBef>
                <a:spcPct val="0"/>
              </a:spcBef>
              <a:spcAft>
                <a:spcPct val="0"/>
              </a:spcAft>
              <a:defRPr sz="3200">
                <a:solidFill>
                  <a:srgbClr val="959595"/>
                </a:solidFill>
                <a:latin typeface="Source Sans Pro Light" pitchFamily="34" charset="0"/>
              </a:defRPr>
            </a:lvl4pPr>
            <a:lvl5pPr fontAlgn="base">
              <a:spcBef>
                <a:spcPct val="0"/>
              </a:spcBef>
              <a:spcAft>
                <a:spcPct val="0"/>
              </a:spcAft>
              <a:defRPr sz="3200">
                <a:solidFill>
                  <a:srgbClr val="959595"/>
                </a:solidFill>
                <a:latin typeface="Source Sans Pro Light" pitchFamily="34" charset="0"/>
              </a:defRPr>
            </a:lvl5pPr>
            <a:lvl6pPr marL="457200" fontAlgn="base">
              <a:spcBef>
                <a:spcPct val="0"/>
              </a:spcBef>
              <a:spcAft>
                <a:spcPct val="0"/>
              </a:spcAft>
              <a:defRPr sz="3200">
                <a:solidFill>
                  <a:srgbClr val="959595"/>
                </a:solidFill>
                <a:latin typeface="Source Sans Pro Light" pitchFamily="34" charset="0"/>
              </a:defRPr>
            </a:lvl6pPr>
            <a:lvl7pPr marL="914400" fontAlgn="base">
              <a:spcBef>
                <a:spcPct val="0"/>
              </a:spcBef>
              <a:spcAft>
                <a:spcPct val="0"/>
              </a:spcAft>
              <a:defRPr sz="3200">
                <a:solidFill>
                  <a:srgbClr val="959595"/>
                </a:solidFill>
                <a:latin typeface="Source Sans Pro Light" pitchFamily="34" charset="0"/>
              </a:defRPr>
            </a:lvl7pPr>
            <a:lvl8pPr marL="1371600" fontAlgn="base">
              <a:spcBef>
                <a:spcPct val="0"/>
              </a:spcBef>
              <a:spcAft>
                <a:spcPct val="0"/>
              </a:spcAft>
              <a:defRPr sz="3200">
                <a:solidFill>
                  <a:srgbClr val="959595"/>
                </a:solidFill>
                <a:latin typeface="Source Sans Pro Light" pitchFamily="34" charset="0"/>
              </a:defRPr>
            </a:lvl8pPr>
            <a:lvl9pPr marL="1828800" fontAlgn="base">
              <a:spcBef>
                <a:spcPct val="0"/>
              </a:spcBef>
              <a:spcAft>
                <a:spcPct val="0"/>
              </a:spcAft>
              <a:defRPr sz="3200">
                <a:solidFill>
                  <a:srgbClr val="959595"/>
                </a:solidFill>
                <a:latin typeface="Source Sans Pro Light" pitchFamily="34" charset="0"/>
              </a:defRPr>
            </a:lvl9pPr>
          </a:lstStyle>
          <a:p>
            <a:r>
              <a:rPr lang="en-US" sz="20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latin typeface="Arial Black" pitchFamily="34" charset="0"/>
              </a:rPr>
              <a:t>EXAMEN DE GRADO</a:t>
            </a:r>
          </a:p>
          <a:p>
            <a:r>
              <a:rPr lang="en-US" sz="12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rPr>
              <a:t>MAESTRÍA EN GESTIÓN INTEGRAL DE RIESGOS Y PROTECCIÓN CIVIL</a:t>
            </a:r>
          </a:p>
        </p:txBody>
      </p:sp>
      <p:sp>
        <p:nvSpPr>
          <p:cNvPr id="1048757" name="Rectángulo 2"/>
          <p:cNvSpPr/>
          <p:nvPr/>
        </p:nvSpPr>
        <p:spPr>
          <a:xfrm>
            <a:off x="683568" y="731634"/>
            <a:ext cx="4355976" cy="707886"/>
          </a:xfrm>
          <a:prstGeom prst="rect">
            <a:avLst/>
          </a:prstGeom>
        </p:spPr>
        <p:txBody>
          <a:bodyPr wrap="square">
            <a:spAutoFit/>
          </a:bodyPr>
          <a:lstStyle/>
          <a:p>
            <a:r>
              <a:rPr lang="es-MX" sz="2000" b="1" dirty="0">
                <a:latin typeface="Arial" panose="020B0604020202020204" pitchFamily="34" charset="0"/>
                <a:cs typeface="Arial" panose="020B0604020202020204" pitchFamily="34" charset="0"/>
              </a:rPr>
              <a:t>Principales Hallazgos de la investigación </a:t>
            </a:r>
          </a:p>
        </p:txBody>
      </p:sp>
      <p:pic>
        <p:nvPicPr>
          <p:cNvPr id="2" name="Imagen 1"/>
          <p:cNvPicPr>
            <a:picLocks noChangeAspect="1"/>
          </p:cNvPicPr>
          <p:nvPr/>
        </p:nvPicPr>
        <p:blipFill rotWithShape="1">
          <a:blip r:embed="rId2"/>
          <a:srcRect l="44487" t="34592" r="16139" b="26189"/>
          <a:stretch/>
        </p:blipFill>
        <p:spPr>
          <a:xfrm>
            <a:off x="1115616" y="1925352"/>
            <a:ext cx="6989164" cy="4311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223537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5" name="10 Forma libre"/>
          <p:cNvSpPr/>
          <p:nvPr/>
        </p:nvSpPr>
        <p:spPr>
          <a:xfrm rot="5400000">
            <a:off x="3975152" y="-3961523"/>
            <a:ext cx="1202473" cy="9135224"/>
          </a:xfrm>
          <a:custGeom>
            <a:avLst/>
            <a:gdLst>
              <a:gd name="connsiteX0" fmla="*/ 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0 w 4248150"/>
              <a:gd name="connsiteY5" fmla="*/ 0 h 6858000"/>
              <a:gd name="connsiteX0" fmla="*/ 1238250 w 4248150"/>
              <a:gd name="connsiteY0" fmla="*/ 857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38250 w 4248150"/>
              <a:gd name="connsiteY5" fmla="*/ 85725 h 6858000"/>
              <a:gd name="connsiteX0" fmla="*/ 89535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0 h 6858000"/>
              <a:gd name="connsiteX0" fmla="*/ 1276350 w 4248150"/>
              <a:gd name="connsiteY0" fmla="*/ 26670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76350 w 4248150"/>
              <a:gd name="connsiteY5" fmla="*/ 266700 h 6858000"/>
              <a:gd name="connsiteX0" fmla="*/ 1000125 w 4248150"/>
              <a:gd name="connsiteY0" fmla="*/ 17145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000125 w 4248150"/>
              <a:gd name="connsiteY5" fmla="*/ 171450 h 6858000"/>
              <a:gd name="connsiteX0" fmla="*/ 895350 w 4248150"/>
              <a:gd name="connsiteY0" fmla="*/ 95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9525 h 68580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114300 w 3352800"/>
              <a:gd name="connsiteY4" fmla="*/ 6896100 h 6896100"/>
              <a:gd name="connsiteX5" fmla="*/ 0 w 3352800"/>
              <a:gd name="connsiteY5" fmla="*/ 9525 h 68961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9525 w 3352800"/>
              <a:gd name="connsiteY4" fmla="*/ 6896100 h 6896100"/>
              <a:gd name="connsiteX5" fmla="*/ 0 w 3352800"/>
              <a:gd name="connsiteY5" fmla="*/ 9525 h 6896100"/>
              <a:gd name="connsiteX0" fmla="*/ 0 w 3371849"/>
              <a:gd name="connsiteY0" fmla="*/ 9525 h 6896100"/>
              <a:gd name="connsiteX1" fmla="*/ 1952625 w 3371849"/>
              <a:gd name="connsiteY1" fmla="*/ 0 h 6896100"/>
              <a:gd name="connsiteX2" fmla="*/ 3371849 w 3371849"/>
              <a:gd name="connsiteY2" fmla="*/ 2143125 h 6896100"/>
              <a:gd name="connsiteX3" fmla="*/ 1924050 w 3371849"/>
              <a:gd name="connsiteY3" fmla="*/ 6858000 h 6896100"/>
              <a:gd name="connsiteX4" fmla="*/ 9525 w 3371849"/>
              <a:gd name="connsiteY4" fmla="*/ 6896100 h 6896100"/>
              <a:gd name="connsiteX5" fmla="*/ 0 w 3371849"/>
              <a:gd name="connsiteY5" fmla="*/ 9525 h 6896100"/>
              <a:gd name="connsiteX0" fmla="*/ 0 w 3400423"/>
              <a:gd name="connsiteY0" fmla="*/ 9525 h 6896100"/>
              <a:gd name="connsiteX1" fmla="*/ 1952625 w 3400423"/>
              <a:gd name="connsiteY1" fmla="*/ 0 h 6896100"/>
              <a:gd name="connsiteX2" fmla="*/ 3400423 w 3400423"/>
              <a:gd name="connsiteY2" fmla="*/ 2371725 h 6896100"/>
              <a:gd name="connsiteX3" fmla="*/ 1924050 w 3400423"/>
              <a:gd name="connsiteY3" fmla="*/ 6858000 h 6896100"/>
              <a:gd name="connsiteX4" fmla="*/ 9525 w 3400423"/>
              <a:gd name="connsiteY4" fmla="*/ 6896100 h 6896100"/>
              <a:gd name="connsiteX5" fmla="*/ 0 w 3400423"/>
              <a:gd name="connsiteY5" fmla="*/ 9525 h 6896100"/>
              <a:gd name="connsiteX0" fmla="*/ 0 w 3054433"/>
              <a:gd name="connsiteY0" fmla="*/ 9525 h 6896100"/>
              <a:gd name="connsiteX1" fmla="*/ 1952625 w 3054433"/>
              <a:gd name="connsiteY1" fmla="*/ 0 h 6896100"/>
              <a:gd name="connsiteX2" fmla="*/ 3054433 w 3054433"/>
              <a:gd name="connsiteY2" fmla="*/ 1753887 h 6896100"/>
              <a:gd name="connsiteX3" fmla="*/ 1924050 w 3054433"/>
              <a:gd name="connsiteY3" fmla="*/ 6858000 h 6896100"/>
              <a:gd name="connsiteX4" fmla="*/ 9525 w 3054433"/>
              <a:gd name="connsiteY4" fmla="*/ 6896100 h 6896100"/>
              <a:gd name="connsiteX5" fmla="*/ 0 w 3054433"/>
              <a:gd name="connsiteY5" fmla="*/ 9525 h 689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4433" h="6896100">
                <a:moveTo>
                  <a:pt x="0" y="9525"/>
                </a:moveTo>
                <a:lnTo>
                  <a:pt x="1952625" y="0"/>
                </a:lnTo>
                <a:lnTo>
                  <a:pt x="3054433" y="1753887"/>
                </a:lnTo>
                <a:lnTo>
                  <a:pt x="1924050" y="6858000"/>
                </a:lnTo>
                <a:lnTo>
                  <a:pt x="9525" y="6896100"/>
                </a:lnTo>
                <a:lnTo>
                  <a:pt x="0" y="9525"/>
                </a:lnTo>
                <a:close/>
              </a:path>
            </a:pathLst>
          </a:custGeom>
          <a:gradFill flip="none" rotWithShape="1">
            <a:gsLst>
              <a:gs pos="44000">
                <a:schemeClr val="bg1">
                  <a:lumMod val="95000"/>
                  <a:alpha val="40000"/>
                </a:schemeClr>
              </a:gs>
              <a:gs pos="75000">
                <a:schemeClr val="bg1">
                  <a:lumMod val="85000"/>
                </a:schemeClr>
              </a:gs>
              <a:gs pos="92000">
                <a:schemeClr val="bg1">
                  <a:shade val="100000"/>
                  <a:satMod val="115000"/>
                </a:schemeClr>
              </a:gs>
            </a:gsLst>
            <a:path path="circle">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1003">
            <a:schemeClr val="lt1"/>
          </a:fillRef>
          <a:effectRef idx="1">
            <a:schemeClr val="accent3"/>
          </a:effectRef>
          <a:fontRef idx="minor">
            <a:schemeClr val="dk1"/>
          </a:fontRef>
        </p:style>
        <p:txBody>
          <a:bodyPr anchor="ctr"/>
          <a:lstStyle/>
          <a:p>
            <a:pPr algn="ctr"/>
            <a:endParaRPr lang="es-MX" dirty="0">
              <a:solidFill>
                <a:schemeClr val="lt1"/>
              </a:solidFill>
            </a:endParaRPr>
          </a:p>
        </p:txBody>
      </p:sp>
      <p:sp>
        <p:nvSpPr>
          <p:cNvPr id="1048756" name="Title 13"/>
          <p:cNvSpPr txBox="1"/>
          <p:nvPr/>
        </p:nvSpPr>
        <p:spPr>
          <a:xfrm>
            <a:off x="4283968" y="0"/>
            <a:ext cx="4707241" cy="769441"/>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es-VE"/>
            </a:defPPr>
            <a:lvl1pPr algn="r" fontAlgn="base">
              <a:spcBef>
                <a:spcPct val="0"/>
              </a:spcBef>
              <a:spcAft>
                <a:spcPct val="0"/>
              </a:spcAft>
              <a:defRPr sz="2800">
                <a:solidFill>
                  <a:srgbClr val="02801A"/>
                </a:solidFill>
                <a:latin typeface="Arial" pitchFamily="34" charset="0"/>
                <a:ea typeface="+mj-ea"/>
                <a:cs typeface="Arial" pitchFamily="34" charset="0"/>
              </a:defRPr>
            </a:lvl1pPr>
            <a:lvl2pPr fontAlgn="base">
              <a:spcBef>
                <a:spcPct val="0"/>
              </a:spcBef>
              <a:spcAft>
                <a:spcPct val="0"/>
              </a:spcAft>
              <a:defRPr sz="3200">
                <a:solidFill>
                  <a:srgbClr val="959595"/>
                </a:solidFill>
                <a:latin typeface="Source Sans Pro Light" pitchFamily="34" charset="0"/>
              </a:defRPr>
            </a:lvl2pPr>
            <a:lvl3pPr fontAlgn="base">
              <a:spcBef>
                <a:spcPct val="0"/>
              </a:spcBef>
              <a:spcAft>
                <a:spcPct val="0"/>
              </a:spcAft>
              <a:defRPr sz="3200">
                <a:solidFill>
                  <a:srgbClr val="959595"/>
                </a:solidFill>
                <a:latin typeface="Source Sans Pro Light" pitchFamily="34" charset="0"/>
              </a:defRPr>
            </a:lvl3pPr>
            <a:lvl4pPr fontAlgn="base">
              <a:spcBef>
                <a:spcPct val="0"/>
              </a:spcBef>
              <a:spcAft>
                <a:spcPct val="0"/>
              </a:spcAft>
              <a:defRPr sz="3200">
                <a:solidFill>
                  <a:srgbClr val="959595"/>
                </a:solidFill>
                <a:latin typeface="Source Sans Pro Light" pitchFamily="34" charset="0"/>
              </a:defRPr>
            </a:lvl4pPr>
            <a:lvl5pPr fontAlgn="base">
              <a:spcBef>
                <a:spcPct val="0"/>
              </a:spcBef>
              <a:spcAft>
                <a:spcPct val="0"/>
              </a:spcAft>
              <a:defRPr sz="3200">
                <a:solidFill>
                  <a:srgbClr val="959595"/>
                </a:solidFill>
                <a:latin typeface="Source Sans Pro Light" pitchFamily="34" charset="0"/>
              </a:defRPr>
            </a:lvl5pPr>
            <a:lvl6pPr marL="457200" fontAlgn="base">
              <a:spcBef>
                <a:spcPct val="0"/>
              </a:spcBef>
              <a:spcAft>
                <a:spcPct val="0"/>
              </a:spcAft>
              <a:defRPr sz="3200">
                <a:solidFill>
                  <a:srgbClr val="959595"/>
                </a:solidFill>
                <a:latin typeface="Source Sans Pro Light" pitchFamily="34" charset="0"/>
              </a:defRPr>
            </a:lvl6pPr>
            <a:lvl7pPr marL="914400" fontAlgn="base">
              <a:spcBef>
                <a:spcPct val="0"/>
              </a:spcBef>
              <a:spcAft>
                <a:spcPct val="0"/>
              </a:spcAft>
              <a:defRPr sz="3200">
                <a:solidFill>
                  <a:srgbClr val="959595"/>
                </a:solidFill>
                <a:latin typeface="Source Sans Pro Light" pitchFamily="34" charset="0"/>
              </a:defRPr>
            </a:lvl7pPr>
            <a:lvl8pPr marL="1371600" fontAlgn="base">
              <a:spcBef>
                <a:spcPct val="0"/>
              </a:spcBef>
              <a:spcAft>
                <a:spcPct val="0"/>
              </a:spcAft>
              <a:defRPr sz="3200">
                <a:solidFill>
                  <a:srgbClr val="959595"/>
                </a:solidFill>
                <a:latin typeface="Source Sans Pro Light" pitchFamily="34" charset="0"/>
              </a:defRPr>
            </a:lvl8pPr>
            <a:lvl9pPr marL="1828800" fontAlgn="base">
              <a:spcBef>
                <a:spcPct val="0"/>
              </a:spcBef>
              <a:spcAft>
                <a:spcPct val="0"/>
              </a:spcAft>
              <a:defRPr sz="3200">
                <a:solidFill>
                  <a:srgbClr val="959595"/>
                </a:solidFill>
                <a:latin typeface="Source Sans Pro Light" pitchFamily="34" charset="0"/>
              </a:defRPr>
            </a:lvl9pPr>
          </a:lstStyle>
          <a:p>
            <a:r>
              <a:rPr lang="en-US" sz="20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latin typeface="Arial Black" pitchFamily="34" charset="0"/>
              </a:rPr>
              <a:t>EXAMEN DE GRADO</a:t>
            </a:r>
          </a:p>
          <a:p>
            <a:r>
              <a:rPr lang="en-US" sz="12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rPr>
              <a:t>MAESTRÍA EN GESTIÓN INTEGRAL DE RIESGOS Y PROTECCIÓN CIVIL</a:t>
            </a:r>
          </a:p>
        </p:txBody>
      </p:sp>
      <p:sp>
        <p:nvSpPr>
          <p:cNvPr id="1048757" name="Rectángulo 2"/>
          <p:cNvSpPr/>
          <p:nvPr/>
        </p:nvSpPr>
        <p:spPr>
          <a:xfrm>
            <a:off x="683568" y="731634"/>
            <a:ext cx="4355976" cy="707886"/>
          </a:xfrm>
          <a:prstGeom prst="rect">
            <a:avLst/>
          </a:prstGeom>
        </p:spPr>
        <p:txBody>
          <a:bodyPr wrap="square">
            <a:spAutoFit/>
          </a:bodyPr>
          <a:lstStyle/>
          <a:p>
            <a:r>
              <a:rPr lang="es-MX" sz="2000" b="1" dirty="0">
                <a:latin typeface="Arial" panose="020B0604020202020204" pitchFamily="34" charset="0"/>
                <a:cs typeface="Arial" panose="020B0604020202020204" pitchFamily="34" charset="0"/>
              </a:rPr>
              <a:t>Principales Hallazgos de la investigación </a:t>
            </a:r>
          </a:p>
        </p:txBody>
      </p:sp>
      <p:pic>
        <p:nvPicPr>
          <p:cNvPr id="3" name="Imagen 2"/>
          <p:cNvPicPr>
            <a:picLocks noChangeAspect="1"/>
          </p:cNvPicPr>
          <p:nvPr/>
        </p:nvPicPr>
        <p:blipFill rotWithShape="1">
          <a:blip r:embed="rId2"/>
          <a:srcRect l="41338" t="30391" r="12988" b="21987"/>
          <a:stretch/>
        </p:blipFill>
        <p:spPr>
          <a:xfrm>
            <a:off x="791580" y="2060848"/>
            <a:ext cx="7560840" cy="38540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158579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5" name="10 Forma libre"/>
          <p:cNvSpPr/>
          <p:nvPr/>
        </p:nvSpPr>
        <p:spPr>
          <a:xfrm rot="5400000">
            <a:off x="3975152" y="-3961523"/>
            <a:ext cx="1202473" cy="9135224"/>
          </a:xfrm>
          <a:custGeom>
            <a:avLst/>
            <a:gdLst>
              <a:gd name="connsiteX0" fmla="*/ 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0 w 4248150"/>
              <a:gd name="connsiteY5" fmla="*/ 0 h 6858000"/>
              <a:gd name="connsiteX0" fmla="*/ 1238250 w 4248150"/>
              <a:gd name="connsiteY0" fmla="*/ 857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38250 w 4248150"/>
              <a:gd name="connsiteY5" fmla="*/ 85725 h 6858000"/>
              <a:gd name="connsiteX0" fmla="*/ 89535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0 h 6858000"/>
              <a:gd name="connsiteX0" fmla="*/ 1276350 w 4248150"/>
              <a:gd name="connsiteY0" fmla="*/ 26670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76350 w 4248150"/>
              <a:gd name="connsiteY5" fmla="*/ 266700 h 6858000"/>
              <a:gd name="connsiteX0" fmla="*/ 1000125 w 4248150"/>
              <a:gd name="connsiteY0" fmla="*/ 17145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000125 w 4248150"/>
              <a:gd name="connsiteY5" fmla="*/ 171450 h 6858000"/>
              <a:gd name="connsiteX0" fmla="*/ 895350 w 4248150"/>
              <a:gd name="connsiteY0" fmla="*/ 95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9525 h 68580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114300 w 3352800"/>
              <a:gd name="connsiteY4" fmla="*/ 6896100 h 6896100"/>
              <a:gd name="connsiteX5" fmla="*/ 0 w 3352800"/>
              <a:gd name="connsiteY5" fmla="*/ 9525 h 68961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9525 w 3352800"/>
              <a:gd name="connsiteY4" fmla="*/ 6896100 h 6896100"/>
              <a:gd name="connsiteX5" fmla="*/ 0 w 3352800"/>
              <a:gd name="connsiteY5" fmla="*/ 9525 h 6896100"/>
              <a:gd name="connsiteX0" fmla="*/ 0 w 3371849"/>
              <a:gd name="connsiteY0" fmla="*/ 9525 h 6896100"/>
              <a:gd name="connsiteX1" fmla="*/ 1952625 w 3371849"/>
              <a:gd name="connsiteY1" fmla="*/ 0 h 6896100"/>
              <a:gd name="connsiteX2" fmla="*/ 3371849 w 3371849"/>
              <a:gd name="connsiteY2" fmla="*/ 2143125 h 6896100"/>
              <a:gd name="connsiteX3" fmla="*/ 1924050 w 3371849"/>
              <a:gd name="connsiteY3" fmla="*/ 6858000 h 6896100"/>
              <a:gd name="connsiteX4" fmla="*/ 9525 w 3371849"/>
              <a:gd name="connsiteY4" fmla="*/ 6896100 h 6896100"/>
              <a:gd name="connsiteX5" fmla="*/ 0 w 3371849"/>
              <a:gd name="connsiteY5" fmla="*/ 9525 h 6896100"/>
              <a:gd name="connsiteX0" fmla="*/ 0 w 3400423"/>
              <a:gd name="connsiteY0" fmla="*/ 9525 h 6896100"/>
              <a:gd name="connsiteX1" fmla="*/ 1952625 w 3400423"/>
              <a:gd name="connsiteY1" fmla="*/ 0 h 6896100"/>
              <a:gd name="connsiteX2" fmla="*/ 3400423 w 3400423"/>
              <a:gd name="connsiteY2" fmla="*/ 2371725 h 6896100"/>
              <a:gd name="connsiteX3" fmla="*/ 1924050 w 3400423"/>
              <a:gd name="connsiteY3" fmla="*/ 6858000 h 6896100"/>
              <a:gd name="connsiteX4" fmla="*/ 9525 w 3400423"/>
              <a:gd name="connsiteY4" fmla="*/ 6896100 h 6896100"/>
              <a:gd name="connsiteX5" fmla="*/ 0 w 3400423"/>
              <a:gd name="connsiteY5" fmla="*/ 9525 h 6896100"/>
              <a:gd name="connsiteX0" fmla="*/ 0 w 3054433"/>
              <a:gd name="connsiteY0" fmla="*/ 9525 h 6896100"/>
              <a:gd name="connsiteX1" fmla="*/ 1952625 w 3054433"/>
              <a:gd name="connsiteY1" fmla="*/ 0 h 6896100"/>
              <a:gd name="connsiteX2" fmla="*/ 3054433 w 3054433"/>
              <a:gd name="connsiteY2" fmla="*/ 1753887 h 6896100"/>
              <a:gd name="connsiteX3" fmla="*/ 1924050 w 3054433"/>
              <a:gd name="connsiteY3" fmla="*/ 6858000 h 6896100"/>
              <a:gd name="connsiteX4" fmla="*/ 9525 w 3054433"/>
              <a:gd name="connsiteY4" fmla="*/ 6896100 h 6896100"/>
              <a:gd name="connsiteX5" fmla="*/ 0 w 3054433"/>
              <a:gd name="connsiteY5" fmla="*/ 9525 h 689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4433" h="6896100">
                <a:moveTo>
                  <a:pt x="0" y="9525"/>
                </a:moveTo>
                <a:lnTo>
                  <a:pt x="1952625" y="0"/>
                </a:lnTo>
                <a:lnTo>
                  <a:pt x="3054433" y="1753887"/>
                </a:lnTo>
                <a:lnTo>
                  <a:pt x="1924050" y="6858000"/>
                </a:lnTo>
                <a:lnTo>
                  <a:pt x="9525" y="6896100"/>
                </a:lnTo>
                <a:lnTo>
                  <a:pt x="0" y="9525"/>
                </a:lnTo>
                <a:close/>
              </a:path>
            </a:pathLst>
          </a:custGeom>
          <a:gradFill flip="none" rotWithShape="1">
            <a:gsLst>
              <a:gs pos="44000">
                <a:schemeClr val="bg1">
                  <a:lumMod val="95000"/>
                  <a:alpha val="40000"/>
                </a:schemeClr>
              </a:gs>
              <a:gs pos="75000">
                <a:schemeClr val="bg1">
                  <a:lumMod val="85000"/>
                </a:schemeClr>
              </a:gs>
              <a:gs pos="92000">
                <a:schemeClr val="bg1">
                  <a:shade val="100000"/>
                  <a:satMod val="115000"/>
                </a:schemeClr>
              </a:gs>
            </a:gsLst>
            <a:path path="circle">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1003">
            <a:schemeClr val="lt1"/>
          </a:fillRef>
          <a:effectRef idx="1">
            <a:schemeClr val="accent3"/>
          </a:effectRef>
          <a:fontRef idx="minor">
            <a:schemeClr val="dk1"/>
          </a:fontRef>
        </p:style>
        <p:txBody>
          <a:bodyPr anchor="ctr"/>
          <a:lstStyle/>
          <a:p>
            <a:pPr algn="ctr"/>
            <a:endParaRPr lang="es-MX" dirty="0">
              <a:solidFill>
                <a:schemeClr val="lt1"/>
              </a:solidFill>
            </a:endParaRPr>
          </a:p>
        </p:txBody>
      </p:sp>
      <p:sp>
        <p:nvSpPr>
          <p:cNvPr id="1048756" name="Title 13"/>
          <p:cNvSpPr txBox="1"/>
          <p:nvPr/>
        </p:nvSpPr>
        <p:spPr>
          <a:xfrm>
            <a:off x="4283968" y="0"/>
            <a:ext cx="4707241" cy="769441"/>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es-VE"/>
            </a:defPPr>
            <a:lvl1pPr algn="r" fontAlgn="base">
              <a:spcBef>
                <a:spcPct val="0"/>
              </a:spcBef>
              <a:spcAft>
                <a:spcPct val="0"/>
              </a:spcAft>
              <a:defRPr sz="2800">
                <a:solidFill>
                  <a:srgbClr val="02801A"/>
                </a:solidFill>
                <a:latin typeface="Arial" pitchFamily="34" charset="0"/>
                <a:ea typeface="+mj-ea"/>
                <a:cs typeface="Arial" pitchFamily="34" charset="0"/>
              </a:defRPr>
            </a:lvl1pPr>
            <a:lvl2pPr fontAlgn="base">
              <a:spcBef>
                <a:spcPct val="0"/>
              </a:spcBef>
              <a:spcAft>
                <a:spcPct val="0"/>
              </a:spcAft>
              <a:defRPr sz="3200">
                <a:solidFill>
                  <a:srgbClr val="959595"/>
                </a:solidFill>
                <a:latin typeface="Source Sans Pro Light" pitchFamily="34" charset="0"/>
              </a:defRPr>
            </a:lvl2pPr>
            <a:lvl3pPr fontAlgn="base">
              <a:spcBef>
                <a:spcPct val="0"/>
              </a:spcBef>
              <a:spcAft>
                <a:spcPct val="0"/>
              </a:spcAft>
              <a:defRPr sz="3200">
                <a:solidFill>
                  <a:srgbClr val="959595"/>
                </a:solidFill>
                <a:latin typeface="Source Sans Pro Light" pitchFamily="34" charset="0"/>
              </a:defRPr>
            </a:lvl3pPr>
            <a:lvl4pPr fontAlgn="base">
              <a:spcBef>
                <a:spcPct val="0"/>
              </a:spcBef>
              <a:spcAft>
                <a:spcPct val="0"/>
              </a:spcAft>
              <a:defRPr sz="3200">
                <a:solidFill>
                  <a:srgbClr val="959595"/>
                </a:solidFill>
                <a:latin typeface="Source Sans Pro Light" pitchFamily="34" charset="0"/>
              </a:defRPr>
            </a:lvl4pPr>
            <a:lvl5pPr fontAlgn="base">
              <a:spcBef>
                <a:spcPct val="0"/>
              </a:spcBef>
              <a:spcAft>
                <a:spcPct val="0"/>
              </a:spcAft>
              <a:defRPr sz="3200">
                <a:solidFill>
                  <a:srgbClr val="959595"/>
                </a:solidFill>
                <a:latin typeface="Source Sans Pro Light" pitchFamily="34" charset="0"/>
              </a:defRPr>
            </a:lvl5pPr>
            <a:lvl6pPr marL="457200" fontAlgn="base">
              <a:spcBef>
                <a:spcPct val="0"/>
              </a:spcBef>
              <a:spcAft>
                <a:spcPct val="0"/>
              </a:spcAft>
              <a:defRPr sz="3200">
                <a:solidFill>
                  <a:srgbClr val="959595"/>
                </a:solidFill>
                <a:latin typeface="Source Sans Pro Light" pitchFamily="34" charset="0"/>
              </a:defRPr>
            </a:lvl6pPr>
            <a:lvl7pPr marL="914400" fontAlgn="base">
              <a:spcBef>
                <a:spcPct val="0"/>
              </a:spcBef>
              <a:spcAft>
                <a:spcPct val="0"/>
              </a:spcAft>
              <a:defRPr sz="3200">
                <a:solidFill>
                  <a:srgbClr val="959595"/>
                </a:solidFill>
                <a:latin typeface="Source Sans Pro Light" pitchFamily="34" charset="0"/>
              </a:defRPr>
            </a:lvl7pPr>
            <a:lvl8pPr marL="1371600" fontAlgn="base">
              <a:spcBef>
                <a:spcPct val="0"/>
              </a:spcBef>
              <a:spcAft>
                <a:spcPct val="0"/>
              </a:spcAft>
              <a:defRPr sz="3200">
                <a:solidFill>
                  <a:srgbClr val="959595"/>
                </a:solidFill>
                <a:latin typeface="Source Sans Pro Light" pitchFamily="34" charset="0"/>
              </a:defRPr>
            </a:lvl8pPr>
            <a:lvl9pPr marL="1828800" fontAlgn="base">
              <a:spcBef>
                <a:spcPct val="0"/>
              </a:spcBef>
              <a:spcAft>
                <a:spcPct val="0"/>
              </a:spcAft>
              <a:defRPr sz="3200">
                <a:solidFill>
                  <a:srgbClr val="959595"/>
                </a:solidFill>
                <a:latin typeface="Source Sans Pro Light" pitchFamily="34" charset="0"/>
              </a:defRPr>
            </a:lvl9pPr>
          </a:lstStyle>
          <a:p>
            <a:r>
              <a:rPr lang="en-US" sz="20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latin typeface="Arial Black" pitchFamily="34" charset="0"/>
              </a:rPr>
              <a:t>EXAMEN DE GRADO</a:t>
            </a:r>
          </a:p>
          <a:p>
            <a:r>
              <a:rPr lang="en-US" sz="12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rPr>
              <a:t>MAESTRÍA EN GESTIÓN INTEGRAL DE RIESGOS Y PROTECCIÓN CIVIL</a:t>
            </a:r>
          </a:p>
        </p:txBody>
      </p:sp>
      <p:sp>
        <p:nvSpPr>
          <p:cNvPr id="1048757" name="Rectángulo 2"/>
          <p:cNvSpPr/>
          <p:nvPr/>
        </p:nvSpPr>
        <p:spPr>
          <a:xfrm>
            <a:off x="683568" y="731634"/>
            <a:ext cx="4355976" cy="707886"/>
          </a:xfrm>
          <a:prstGeom prst="rect">
            <a:avLst/>
          </a:prstGeom>
        </p:spPr>
        <p:txBody>
          <a:bodyPr wrap="square">
            <a:spAutoFit/>
          </a:bodyPr>
          <a:lstStyle/>
          <a:p>
            <a:r>
              <a:rPr lang="es-MX" sz="2000" b="1" dirty="0">
                <a:latin typeface="Arial" panose="020B0604020202020204" pitchFamily="34" charset="0"/>
                <a:cs typeface="Arial" panose="020B0604020202020204" pitchFamily="34" charset="0"/>
              </a:rPr>
              <a:t>Principales Hallazgos de la investigación </a:t>
            </a:r>
          </a:p>
        </p:txBody>
      </p:sp>
      <p:sp>
        <p:nvSpPr>
          <p:cNvPr id="2" name="Rectángulo 1"/>
          <p:cNvSpPr/>
          <p:nvPr/>
        </p:nvSpPr>
        <p:spPr>
          <a:xfrm>
            <a:off x="495896" y="1844824"/>
            <a:ext cx="7316464" cy="1200329"/>
          </a:xfrm>
          <a:prstGeom prst="rect">
            <a:avLst/>
          </a:prstGeom>
        </p:spPr>
        <p:txBody>
          <a:bodyPr wrap="square">
            <a:spAutoFit/>
          </a:bodyPr>
          <a:lstStyle/>
          <a:p>
            <a:r>
              <a:rPr lang="es-MX" b="1" dirty="0">
                <a:latin typeface="Times New Roman" panose="02020603050405020304" pitchFamily="18" charset="0"/>
                <a:ea typeface="Calibri" panose="020F0502020204030204" pitchFamily="34" charset="0"/>
                <a:cs typeface="Times New Roman" panose="02020603050405020304" pitchFamily="18" charset="0"/>
              </a:rPr>
              <a:t>Salud Ocupacional</a:t>
            </a:r>
          </a:p>
          <a:p>
            <a:endParaRPr lang="es-MX" dirty="0">
              <a:latin typeface="Times New Roman" panose="02020603050405020304" pitchFamily="18" charset="0"/>
              <a:ea typeface="Calibri" panose="020F0502020204030204" pitchFamily="34" charset="0"/>
              <a:cs typeface="Times New Roman" panose="02020603050405020304" pitchFamily="18" charset="0"/>
            </a:endParaRPr>
          </a:p>
          <a:p>
            <a:r>
              <a:rPr lang="es-MX" dirty="0">
                <a:latin typeface="Times New Roman" panose="02020603050405020304" pitchFamily="18" charset="0"/>
                <a:ea typeface="Calibri" panose="020F0502020204030204" pitchFamily="34" charset="0"/>
                <a:cs typeface="Times New Roman" panose="02020603050405020304" pitchFamily="18" charset="0"/>
              </a:rPr>
              <a:t>La prevención de lesiones y enfermedades laborales derivada de las actividades de todos los procesos que integran </a:t>
            </a:r>
            <a:r>
              <a:rPr lang="es-MX" dirty="0" err="1">
                <a:latin typeface="Times New Roman" panose="02020603050405020304" pitchFamily="18" charset="0"/>
                <a:ea typeface="Calibri" panose="020F0502020204030204" pitchFamily="34" charset="0"/>
                <a:cs typeface="Times New Roman" panose="02020603050405020304" pitchFamily="18" charset="0"/>
              </a:rPr>
              <a:t>SEMAT</a:t>
            </a:r>
            <a:r>
              <a:rPr lang="es-MX"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4" name="Rectángulo 3"/>
          <p:cNvSpPr/>
          <p:nvPr/>
        </p:nvSpPr>
        <p:spPr>
          <a:xfrm>
            <a:off x="373708" y="3150614"/>
            <a:ext cx="8396584" cy="1064074"/>
          </a:xfrm>
          <a:prstGeom prst="rect">
            <a:avLst/>
          </a:prstGeom>
        </p:spPr>
        <p:txBody>
          <a:bodyPr wrap="square">
            <a:spAutoFit/>
          </a:bodyPr>
          <a:lstStyle/>
          <a:p>
            <a:pPr indent="449580">
              <a:lnSpc>
                <a:spcPct val="107000"/>
              </a:lnSpc>
              <a:spcAft>
                <a:spcPts val="800"/>
              </a:spcAft>
            </a:pPr>
            <a:r>
              <a:rPr lang="es-MX" b="1" dirty="0" smtClean="0">
                <a:latin typeface="Times New Roman" panose="02020603050405020304" pitchFamily="18" charset="0"/>
                <a:ea typeface="Calibri" panose="020F0502020204030204" pitchFamily="34" charset="0"/>
                <a:cs typeface="Times New Roman" panose="02020603050405020304" pitchFamily="18" charset="0"/>
              </a:rPr>
              <a:t>Protección Ambiental</a:t>
            </a:r>
          </a:p>
          <a:p>
            <a:pPr indent="449580">
              <a:lnSpc>
                <a:spcPct val="107000"/>
              </a:lnSpc>
              <a:spcAft>
                <a:spcPts val="800"/>
              </a:spcAft>
            </a:pPr>
            <a:r>
              <a:rPr lang="es-MX" dirty="0" smtClean="0">
                <a:latin typeface="Times New Roman" panose="02020603050405020304" pitchFamily="18" charset="0"/>
                <a:ea typeface="Calibri" panose="020F0502020204030204" pitchFamily="34" charset="0"/>
                <a:cs typeface="Times New Roman" panose="02020603050405020304" pitchFamily="18" charset="0"/>
              </a:rPr>
              <a:t>La prevención de la contaminación, a través de la identificación de Aspectos     Ambientales, y sus Controles Operacionales.</a:t>
            </a:r>
            <a:endParaRPr lang="es-MX"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24 Imagen" descr="IMG_20140227_170601.jpg"/>
          <p:cNvPicPr>
            <a:picLocks noChangeAspect="1"/>
          </p:cNvPicPr>
          <p:nvPr/>
        </p:nvPicPr>
        <p:blipFill>
          <a:blip r:embed="rId2" cstate="print"/>
          <a:srcRect l="12540" t="16085" r="19048" b="13862"/>
          <a:stretch>
            <a:fillRect/>
          </a:stretch>
        </p:blipFill>
        <p:spPr>
          <a:xfrm>
            <a:off x="6339308" y="4455104"/>
            <a:ext cx="2016223" cy="1945621"/>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5" name="Imagen 4"/>
          <p:cNvPicPr>
            <a:picLocks noChangeAspect="1"/>
          </p:cNvPicPr>
          <p:nvPr/>
        </p:nvPicPr>
        <p:blipFill rotWithShape="1">
          <a:blip r:embed="rId3"/>
          <a:srcRect l="4982" t="29587" r="4080" b="9266"/>
          <a:stretch/>
        </p:blipFill>
        <p:spPr>
          <a:xfrm>
            <a:off x="3160948" y="4563017"/>
            <a:ext cx="2822104" cy="1861992"/>
          </a:xfrm>
          <a:prstGeom prst="rect">
            <a:avLst/>
          </a:prstGeom>
        </p:spPr>
      </p:pic>
      <p:pic>
        <p:nvPicPr>
          <p:cNvPr id="12" name="Imagen 11"/>
          <p:cNvPicPr>
            <a:picLocks noChangeAspect="1"/>
          </p:cNvPicPr>
          <p:nvPr/>
        </p:nvPicPr>
        <p:blipFill rotWithShape="1">
          <a:blip r:embed="rId4"/>
          <a:srcRect l="29593" t="37573" r="46782" b="30211"/>
          <a:stretch/>
        </p:blipFill>
        <p:spPr>
          <a:xfrm>
            <a:off x="373708" y="4428543"/>
            <a:ext cx="2432844" cy="20292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Imagen 12"/>
          <p:cNvPicPr>
            <a:picLocks noChangeAspect="1"/>
          </p:cNvPicPr>
          <p:nvPr/>
        </p:nvPicPr>
        <p:blipFill>
          <a:blip r:embed="rId5"/>
          <a:stretch>
            <a:fillRect/>
          </a:stretch>
        </p:blipFill>
        <p:spPr>
          <a:xfrm>
            <a:off x="6991669" y="1102137"/>
            <a:ext cx="2014348" cy="1807524"/>
          </a:xfrm>
          <a:prstGeom prst="rect">
            <a:avLst/>
          </a:prstGeom>
        </p:spPr>
      </p:pic>
    </p:spTree>
    <p:extLst>
      <p:ext uri="{BB962C8B-B14F-4D97-AF65-F5344CB8AC3E}">
        <p14:creationId xmlns:p14="http://schemas.microsoft.com/office/powerpoint/2010/main" val="42315707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76" name="10 Forma libre"/>
          <p:cNvSpPr/>
          <p:nvPr/>
        </p:nvSpPr>
        <p:spPr>
          <a:xfrm rot="5400000">
            <a:off x="3975152" y="-3961523"/>
            <a:ext cx="1202473" cy="9135224"/>
          </a:xfrm>
          <a:custGeom>
            <a:avLst/>
            <a:gdLst>
              <a:gd name="connsiteX0" fmla="*/ 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0 w 4248150"/>
              <a:gd name="connsiteY5" fmla="*/ 0 h 6858000"/>
              <a:gd name="connsiteX0" fmla="*/ 1238250 w 4248150"/>
              <a:gd name="connsiteY0" fmla="*/ 857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38250 w 4248150"/>
              <a:gd name="connsiteY5" fmla="*/ 85725 h 6858000"/>
              <a:gd name="connsiteX0" fmla="*/ 89535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0 h 6858000"/>
              <a:gd name="connsiteX0" fmla="*/ 1276350 w 4248150"/>
              <a:gd name="connsiteY0" fmla="*/ 26670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76350 w 4248150"/>
              <a:gd name="connsiteY5" fmla="*/ 266700 h 6858000"/>
              <a:gd name="connsiteX0" fmla="*/ 1000125 w 4248150"/>
              <a:gd name="connsiteY0" fmla="*/ 17145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000125 w 4248150"/>
              <a:gd name="connsiteY5" fmla="*/ 171450 h 6858000"/>
              <a:gd name="connsiteX0" fmla="*/ 895350 w 4248150"/>
              <a:gd name="connsiteY0" fmla="*/ 95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9525 h 68580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114300 w 3352800"/>
              <a:gd name="connsiteY4" fmla="*/ 6896100 h 6896100"/>
              <a:gd name="connsiteX5" fmla="*/ 0 w 3352800"/>
              <a:gd name="connsiteY5" fmla="*/ 9525 h 68961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9525 w 3352800"/>
              <a:gd name="connsiteY4" fmla="*/ 6896100 h 6896100"/>
              <a:gd name="connsiteX5" fmla="*/ 0 w 3352800"/>
              <a:gd name="connsiteY5" fmla="*/ 9525 h 6896100"/>
              <a:gd name="connsiteX0" fmla="*/ 0 w 3371849"/>
              <a:gd name="connsiteY0" fmla="*/ 9525 h 6896100"/>
              <a:gd name="connsiteX1" fmla="*/ 1952625 w 3371849"/>
              <a:gd name="connsiteY1" fmla="*/ 0 h 6896100"/>
              <a:gd name="connsiteX2" fmla="*/ 3371849 w 3371849"/>
              <a:gd name="connsiteY2" fmla="*/ 2143125 h 6896100"/>
              <a:gd name="connsiteX3" fmla="*/ 1924050 w 3371849"/>
              <a:gd name="connsiteY3" fmla="*/ 6858000 h 6896100"/>
              <a:gd name="connsiteX4" fmla="*/ 9525 w 3371849"/>
              <a:gd name="connsiteY4" fmla="*/ 6896100 h 6896100"/>
              <a:gd name="connsiteX5" fmla="*/ 0 w 3371849"/>
              <a:gd name="connsiteY5" fmla="*/ 9525 h 6896100"/>
              <a:gd name="connsiteX0" fmla="*/ 0 w 3400423"/>
              <a:gd name="connsiteY0" fmla="*/ 9525 h 6896100"/>
              <a:gd name="connsiteX1" fmla="*/ 1952625 w 3400423"/>
              <a:gd name="connsiteY1" fmla="*/ 0 h 6896100"/>
              <a:gd name="connsiteX2" fmla="*/ 3400423 w 3400423"/>
              <a:gd name="connsiteY2" fmla="*/ 2371725 h 6896100"/>
              <a:gd name="connsiteX3" fmla="*/ 1924050 w 3400423"/>
              <a:gd name="connsiteY3" fmla="*/ 6858000 h 6896100"/>
              <a:gd name="connsiteX4" fmla="*/ 9525 w 3400423"/>
              <a:gd name="connsiteY4" fmla="*/ 6896100 h 6896100"/>
              <a:gd name="connsiteX5" fmla="*/ 0 w 3400423"/>
              <a:gd name="connsiteY5" fmla="*/ 9525 h 6896100"/>
              <a:gd name="connsiteX0" fmla="*/ 0 w 3054433"/>
              <a:gd name="connsiteY0" fmla="*/ 9525 h 6896100"/>
              <a:gd name="connsiteX1" fmla="*/ 1952625 w 3054433"/>
              <a:gd name="connsiteY1" fmla="*/ 0 h 6896100"/>
              <a:gd name="connsiteX2" fmla="*/ 3054433 w 3054433"/>
              <a:gd name="connsiteY2" fmla="*/ 1753887 h 6896100"/>
              <a:gd name="connsiteX3" fmla="*/ 1924050 w 3054433"/>
              <a:gd name="connsiteY3" fmla="*/ 6858000 h 6896100"/>
              <a:gd name="connsiteX4" fmla="*/ 9525 w 3054433"/>
              <a:gd name="connsiteY4" fmla="*/ 6896100 h 6896100"/>
              <a:gd name="connsiteX5" fmla="*/ 0 w 3054433"/>
              <a:gd name="connsiteY5" fmla="*/ 9525 h 689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4433" h="6896100">
                <a:moveTo>
                  <a:pt x="0" y="9525"/>
                </a:moveTo>
                <a:lnTo>
                  <a:pt x="1952625" y="0"/>
                </a:lnTo>
                <a:lnTo>
                  <a:pt x="3054433" y="1753887"/>
                </a:lnTo>
                <a:lnTo>
                  <a:pt x="1924050" y="6858000"/>
                </a:lnTo>
                <a:lnTo>
                  <a:pt x="9525" y="6896100"/>
                </a:lnTo>
                <a:lnTo>
                  <a:pt x="0" y="9525"/>
                </a:lnTo>
                <a:close/>
              </a:path>
            </a:pathLst>
          </a:custGeom>
          <a:gradFill flip="none" rotWithShape="1">
            <a:gsLst>
              <a:gs pos="44000">
                <a:schemeClr val="bg1">
                  <a:lumMod val="95000"/>
                  <a:alpha val="40000"/>
                </a:schemeClr>
              </a:gs>
              <a:gs pos="75000">
                <a:schemeClr val="bg1">
                  <a:lumMod val="85000"/>
                </a:schemeClr>
              </a:gs>
              <a:gs pos="92000">
                <a:schemeClr val="bg1">
                  <a:shade val="100000"/>
                  <a:satMod val="115000"/>
                </a:schemeClr>
              </a:gs>
            </a:gsLst>
            <a:path path="circle">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1003">
            <a:schemeClr val="lt1"/>
          </a:fillRef>
          <a:effectRef idx="1">
            <a:schemeClr val="accent3"/>
          </a:effectRef>
          <a:fontRef idx="minor">
            <a:schemeClr val="dk1"/>
          </a:fontRef>
        </p:style>
        <p:txBody>
          <a:bodyPr anchor="ctr"/>
          <a:lstStyle/>
          <a:p>
            <a:pPr algn="ctr"/>
            <a:endParaRPr lang="es-MX" dirty="0">
              <a:solidFill>
                <a:schemeClr val="lt1"/>
              </a:solidFill>
            </a:endParaRPr>
          </a:p>
        </p:txBody>
      </p:sp>
      <p:sp>
        <p:nvSpPr>
          <p:cNvPr id="1048777" name="Title 13"/>
          <p:cNvSpPr txBox="1"/>
          <p:nvPr/>
        </p:nvSpPr>
        <p:spPr>
          <a:xfrm>
            <a:off x="4283968" y="0"/>
            <a:ext cx="4707241" cy="769441"/>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es-VE"/>
            </a:defPPr>
            <a:lvl1pPr algn="r" fontAlgn="base">
              <a:spcBef>
                <a:spcPct val="0"/>
              </a:spcBef>
              <a:spcAft>
                <a:spcPct val="0"/>
              </a:spcAft>
              <a:defRPr sz="2800">
                <a:solidFill>
                  <a:srgbClr val="02801A"/>
                </a:solidFill>
                <a:latin typeface="Arial" pitchFamily="34" charset="0"/>
                <a:ea typeface="+mj-ea"/>
                <a:cs typeface="Arial" pitchFamily="34" charset="0"/>
              </a:defRPr>
            </a:lvl1pPr>
            <a:lvl2pPr fontAlgn="base">
              <a:spcBef>
                <a:spcPct val="0"/>
              </a:spcBef>
              <a:spcAft>
                <a:spcPct val="0"/>
              </a:spcAft>
              <a:defRPr sz="3200">
                <a:solidFill>
                  <a:srgbClr val="959595"/>
                </a:solidFill>
                <a:latin typeface="Source Sans Pro Light" pitchFamily="34" charset="0"/>
              </a:defRPr>
            </a:lvl2pPr>
            <a:lvl3pPr fontAlgn="base">
              <a:spcBef>
                <a:spcPct val="0"/>
              </a:spcBef>
              <a:spcAft>
                <a:spcPct val="0"/>
              </a:spcAft>
              <a:defRPr sz="3200">
                <a:solidFill>
                  <a:srgbClr val="959595"/>
                </a:solidFill>
                <a:latin typeface="Source Sans Pro Light" pitchFamily="34" charset="0"/>
              </a:defRPr>
            </a:lvl3pPr>
            <a:lvl4pPr fontAlgn="base">
              <a:spcBef>
                <a:spcPct val="0"/>
              </a:spcBef>
              <a:spcAft>
                <a:spcPct val="0"/>
              </a:spcAft>
              <a:defRPr sz="3200">
                <a:solidFill>
                  <a:srgbClr val="959595"/>
                </a:solidFill>
                <a:latin typeface="Source Sans Pro Light" pitchFamily="34" charset="0"/>
              </a:defRPr>
            </a:lvl4pPr>
            <a:lvl5pPr fontAlgn="base">
              <a:spcBef>
                <a:spcPct val="0"/>
              </a:spcBef>
              <a:spcAft>
                <a:spcPct val="0"/>
              </a:spcAft>
              <a:defRPr sz="3200">
                <a:solidFill>
                  <a:srgbClr val="959595"/>
                </a:solidFill>
                <a:latin typeface="Source Sans Pro Light" pitchFamily="34" charset="0"/>
              </a:defRPr>
            </a:lvl5pPr>
            <a:lvl6pPr marL="457200" fontAlgn="base">
              <a:spcBef>
                <a:spcPct val="0"/>
              </a:spcBef>
              <a:spcAft>
                <a:spcPct val="0"/>
              </a:spcAft>
              <a:defRPr sz="3200">
                <a:solidFill>
                  <a:srgbClr val="959595"/>
                </a:solidFill>
                <a:latin typeface="Source Sans Pro Light" pitchFamily="34" charset="0"/>
              </a:defRPr>
            </a:lvl6pPr>
            <a:lvl7pPr marL="914400" fontAlgn="base">
              <a:spcBef>
                <a:spcPct val="0"/>
              </a:spcBef>
              <a:spcAft>
                <a:spcPct val="0"/>
              </a:spcAft>
              <a:defRPr sz="3200">
                <a:solidFill>
                  <a:srgbClr val="959595"/>
                </a:solidFill>
                <a:latin typeface="Source Sans Pro Light" pitchFamily="34" charset="0"/>
              </a:defRPr>
            </a:lvl7pPr>
            <a:lvl8pPr marL="1371600" fontAlgn="base">
              <a:spcBef>
                <a:spcPct val="0"/>
              </a:spcBef>
              <a:spcAft>
                <a:spcPct val="0"/>
              </a:spcAft>
              <a:defRPr sz="3200">
                <a:solidFill>
                  <a:srgbClr val="959595"/>
                </a:solidFill>
                <a:latin typeface="Source Sans Pro Light" pitchFamily="34" charset="0"/>
              </a:defRPr>
            </a:lvl8pPr>
            <a:lvl9pPr marL="1828800" fontAlgn="base">
              <a:spcBef>
                <a:spcPct val="0"/>
              </a:spcBef>
              <a:spcAft>
                <a:spcPct val="0"/>
              </a:spcAft>
              <a:defRPr sz="3200">
                <a:solidFill>
                  <a:srgbClr val="959595"/>
                </a:solidFill>
                <a:latin typeface="Source Sans Pro Light" pitchFamily="34" charset="0"/>
              </a:defRPr>
            </a:lvl9pPr>
          </a:lstStyle>
          <a:p>
            <a:r>
              <a:rPr lang="en-US" sz="20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latin typeface="Arial Black" pitchFamily="34" charset="0"/>
              </a:rPr>
              <a:t>EXAMEN DE GRADO</a:t>
            </a:r>
          </a:p>
          <a:p>
            <a:r>
              <a:rPr lang="en-US" sz="12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rPr>
              <a:t>MAESTRÍA EN GESTIÓN INTEGRAL DE RIESGOS Y PROTECCIÓN CIVIL</a:t>
            </a:r>
          </a:p>
        </p:txBody>
      </p:sp>
      <p:sp>
        <p:nvSpPr>
          <p:cNvPr id="1048778" name="Rectángulo 1"/>
          <p:cNvSpPr/>
          <p:nvPr/>
        </p:nvSpPr>
        <p:spPr>
          <a:xfrm>
            <a:off x="251520" y="123110"/>
            <a:ext cx="4572000" cy="707886"/>
          </a:xfrm>
          <a:prstGeom prst="rect">
            <a:avLst/>
          </a:prstGeom>
        </p:spPr>
        <p:txBody>
          <a:bodyPr>
            <a:spAutoFit/>
          </a:bodyPr>
          <a:lstStyle/>
          <a:p>
            <a:pPr algn="ctr"/>
            <a:r>
              <a:rPr lang="es-MX" sz="2000" b="1" dirty="0">
                <a:latin typeface="Arial" panose="020B0604020202020204" pitchFamily="34" charset="0"/>
                <a:cs typeface="Arial" panose="020B0604020202020204" pitchFamily="34" charset="0"/>
              </a:rPr>
              <a:t>Conclusiones Generales para cumplir con los objetivos</a:t>
            </a:r>
          </a:p>
        </p:txBody>
      </p:sp>
      <p:sp>
        <p:nvSpPr>
          <p:cNvPr id="2" name="Rectángulo 1"/>
          <p:cNvSpPr/>
          <p:nvPr/>
        </p:nvSpPr>
        <p:spPr>
          <a:xfrm>
            <a:off x="395536" y="1658124"/>
            <a:ext cx="8352928" cy="1338828"/>
          </a:xfrm>
          <a:prstGeom prst="rect">
            <a:avLst/>
          </a:prstGeom>
        </p:spPr>
        <p:txBody>
          <a:bodyPr wrap="square">
            <a:spAutoFit/>
          </a:bodyPr>
          <a:lstStyle/>
          <a:p>
            <a:pPr algn="just">
              <a:lnSpc>
                <a:spcPct val="150000"/>
              </a:lnSpc>
              <a:spcAft>
                <a:spcPts val="0"/>
              </a:spcAft>
            </a:pPr>
            <a:r>
              <a:rPr lang="es-MX" dirty="0">
                <a:latin typeface="Times New Roman" panose="02020603050405020304" pitchFamily="18" charset="0"/>
                <a:ea typeface="Arial" panose="020B0604020202020204" pitchFamily="34" charset="0"/>
                <a:cs typeface="Arial" panose="020B0604020202020204" pitchFamily="34" charset="0"/>
              </a:rPr>
              <a:t>Con esta investigación se realizaran grandes aportaciones al Sector Público y de Gobierno, con los Requerimientos de </a:t>
            </a:r>
            <a:r>
              <a:rPr lang="es-MX" dirty="0" err="1">
                <a:latin typeface="Times New Roman" panose="02020603050405020304" pitchFamily="18" charset="0"/>
                <a:ea typeface="Arial" panose="020B0604020202020204" pitchFamily="34" charset="0"/>
                <a:cs typeface="Arial" panose="020B0604020202020204" pitchFamily="34" charset="0"/>
              </a:rPr>
              <a:t>SSTPMA</a:t>
            </a:r>
            <a:r>
              <a:rPr lang="es-MX" dirty="0">
                <a:latin typeface="Times New Roman" panose="02020603050405020304" pitchFamily="18" charset="0"/>
                <a:ea typeface="Arial" panose="020B0604020202020204" pitchFamily="34" charset="0"/>
                <a:cs typeface="Arial" panose="020B0604020202020204" pitchFamily="34" charset="0"/>
              </a:rPr>
              <a:t> de los Trabajadores de la Construcción y Servicios de Obra Pública, en el Municipio de Minatitlán, Veracruz.</a:t>
            </a:r>
            <a:endParaRPr lang="es-MX"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Rectángulo 2"/>
          <p:cNvSpPr/>
          <p:nvPr/>
        </p:nvSpPr>
        <p:spPr>
          <a:xfrm>
            <a:off x="388392" y="3131383"/>
            <a:ext cx="8739688" cy="2169825"/>
          </a:xfrm>
          <a:prstGeom prst="rect">
            <a:avLst/>
          </a:prstGeom>
        </p:spPr>
        <p:txBody>
          <a:bodyPr wrap="square">
            <a:spAutoFit/>
          </a:bodyPr>
          <a:lstStyle/>
          <a:p>
            <a:pPr algn="just">
              <a:lnSpc>
                <a:spcPct val="150000"/>
              </a:lnSpc>
              <a:spcAft>
                <a:spcPts val="0"/>
              </a:spcAft>
            </a:pPr>
            <a:r>
              <a:rPr lang="es-MX" dirty="0">
                <a:latin typeface="Times New Roman" panose="02020603050405020304" pitchFamily="18" charset="0"/>
                <a:ea typeface="Arial" panose="020B0604020202020204" pitchFamily="34" charset="0"/>
                <a:cs typeface="Arial" panose="020B0604020202020204" pitchFamily="34" charset="0"/>
              </a:rPr>
              <a:t>las autoridades podrán medir el cumplimiento de los requisitos legales aplicables en materia de Seguridad y Salud en el trabajo, que sumen a la Gestión Integral de Riesgos, incorporando Buenas prácticas de trabajos y contar con trabajadores consientes de los riesgos implícitos en sus actividades, para que a través de los controles operacionales en materia de prevención el riesgo se disminuya de manera considerable.</a:t>
            </a:r>
            <a:endParaRPr lang="es-MX" sz="12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76" name="10 Forma libre"/>
          <p:cNvSpPr/>
          <p:nvPr/>
        </p:nvSpPr>
        <p:spPr>
          <a:xfrm rot="5400000">
            <a:off x="3975152" y="-3961523"/>
            <a:ext cx="1202473" cy="9135224"/>
          </a:xfrm>
          <a:custGeom>
            <a:avLst/>
            <a:gdLst>
              <a:gd name="connsiteX0" fmla="*/ 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0 w 4248150"/>
              <a:gd name="connsiteY5" fmla="*/ 0 h 6858000"/>
              <a:gd name="connsiteX0" fmla="*/ 1238250 w 4248150"/>
              <a:gd name="connsiteY0" fmla="*/ 857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38250 w 4248150"/>
              <a:gd name="connsiteY5" fmla="*/ 85725 h 6858000"/>
              <a:gd name="connsiteX0" fmla="*/ 89535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0 h 6858000"/>
              <a:gd name="connsiteX0" fmla="*/ 1276350 w 4248150"/>
              <a:gd name="connsiteY0" fmla="*/ 26670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76350 w 4248150"/>
              <a:gd name="connsiteY5" fmla="*/ 266700 h 6858000"/>
              <a:gd name="connsiteX0" fmla="*/ 1000125 w 4248150"/>
              <a:gd name="connsiteY0" fmla="*/ 17145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000125 w 4248150"/>
              <a:gd name="connsiteY5" fmla="*/ 171450 h 6858000"/>
              <a:gd name="connsiteX0" fmla="*/ 895350 w 4248150"/>
              <a:gd name="connsiteY0" fmla="*/ 95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9525 h 68580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114300 w 3352800"/>
              <a:gd name="connsiteY4" fmla="*/ 6896100 h 6896100"/>
              <a:gd name="connsiteX5" fmla="*/ 0 w 3352800"/>
              <a:gd name="connsiteY5" fmla="*/ 9525 h 68961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9525 w 3352800"/>
              <a:gd name="connsiteY4" fmla="*/ 6896100 h 6896100"/>
              <a:gd name="connsiteX5" fmla="*/ 0 w 3352800"/>
              <a:gd name="connsiteY5" fmla="*/ 9525 h 6896100"/>
              <a:gd name="connsiteX0" fmla="*/ 0 w 3371849"/>
              <a:gd name="connsiteY0" fmla="*/ 9525 h 6896100"/>
              <a:gd name="connsiteX1" fmla="*/ 1952625 w 3371849"/>
              <a:gd name="connsiteY1" fmla="*/ 0 h 6896100"/>
              <a:gd name="connsiteX2" fmla="*/ 3371849 w 3371849"/>
              <a:gd name="connsiteY2" fmla="*/ 2143125 h 6896100"/>
              <a:gd name="connsiteX3" fmla="*/ 1924050 w 3371849"/>
              <a:gd name="connsiteY3" fmla="*/ 6858000 h 6896100"/>
              <a:gd name="connsiteX4" fmla="*/ 9525 w 3371849"/>
              <a:gd name="connsiteY4" fmla="*/ 6896100 h 6896100"/>
              <a:gd name="connsiteX5" fmla="*/ 0 w 3371849"/>
              <a:gd name="connsiteY5" fmla="*/ 9525 h 6896100"/>
              <a:gd name="connsiteX0" fmla="*/ 0 w 3400423"/>
              <a:gd name="connsiteY0" fmla="*/ 9525 h 6896100"/>
              <a:gd name="connsiteX1" fmla="*/ 1952625 w 3400423"/>
              <a:gd name="connsiteY1" fmla="*/ 0 h 6896100"/>
              <a:gd name="connsiteX2" fmla="*/ 3400423 w 3400423"/>
              <a:gd name="connsiteY2" fmla="*/ 2371725 h 6896100"/>
              <a:gd name="connsiteX3" fmla="*/ 1924050 w 3400423"/>
              <a:gd name="connsiteY3" fmla="*/ 6858000 h 6896100"/>
              <a:gd name="connsiteX4" fmla="*/ 9525 w 3400423"/>
              <a:gd name="connsiteY4" fmla="*/ 6896100 h 6896100"/>
              <a:gd name="connsiteX5" fmla="*/ 0 w 3400423"/>
              <a:gd name="connsiteY5" fmla="*/ 9525 h 6896100"/>
              <a:gd name="connsiteX0" fmla="*/ 0 w 3054433"/>
              <a:gd name="connsiteY0" fmla="*/ 9525 h 6896100"/>
              <a:gd name="connsiteX1" fmla="*/ 1952625 w 3054433"/>
              <a:gd name="connsiteY1" fmla="*/ 0 h 6896100"/>
              <a:gd name="connsiteX2" fmla="*/ 3054433 w 3054433"/>
              <a:gd name="connsiteY2" fmla="*/ 1753887 h 6896100"/>
              <a:gd name="connsiteX3" fmla="*/ 1924050 w 3054433"/>
              <a:gd name="connsiteY3" fmla="*/ 6858000 h 6896100"/>
              <a:gd name="connsiteX4" fmla="*/ 9525 w 3054433"/>
              <a:gd name="connsiteY4" fmla="*/ 6896100 h 6896100"/>
              <a:gd name="connsiteX5" fmla="*/ 0 w 3054433"/>
              <a:gd name="connsiteY5" fmla="*/ 9525 h 689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4433" h="6896100">
                <a:moveTo>
                  <a:pt x="0" y="9525"/>
                </a:moveTo>
                <a:lnTo>
                  <a:pt x="1952625" y="0"/>
                </a:lnTo>
                <a:lnTo>
                  <a:pt x="3054433" y="1753887"/>
                </a:lnTo>
                <a:lnTo>
                  <a:pt x="1924050" y="6858000"/>
                </a:lnTo>
                <a:lnTo>
                  <a:pt x="9525" y="6896100"/>
                </a:lnTo>
                <a:lnTo>
                  <a:pt x="0" y="9525"/>
                </a:lnTo>
                <a:close/>
              </a:path>
            </a:pathLst>
          </a:custGeom>
          <a:gradFill flip="none" rotWithShape="1">
            <a:gsLst>
              <a:gs pos="44000">
                <a:schemeClr val="bg1">
                  <a:lumMod val="95000"/>
                  <a:alpha val="40000"/>
                </a:schemeClr>
              </a:gs>
              <a:gs pos="75000">
                <a:schemeClr val="bg1">
                  <a:lumMod val="85000"/>
                </a:schemeClr>
              </a:gs>
              <a:gs pos="92000">
                <a:schemeClr val="bg1">
                  <a:shade val="100000"/>
                  <a:satMod val="115000"/>
                </a:schemeClr>
              </a:gs>
            </a:gsLst>
            <a:path path="circle">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1003">
            <a:schemeClr val="lt1"/>
          </a:fillRef>
          <a:effectRef idx="1">
            <a:schemeClr val="accent3"/>
          </a:effectRef>
          <a:fontRef idx="minor">
            <a:schemeClr val="dk1"/>
          </a:fontRef>
        </p:style>
        <p:txBody>
          <a:bodyPr anchor="ctr"/>
          <a:lstStyle/>
          <a:p>
            <a:pPr algn="ctr"/>
            <a:endParaRPr lang="es-MX" dirty="0">
              <a:solidFill>
                <a:schemeClr val="lt1"/>
              </a:solidFill>
            </a:endParaRPr>
          </a:p>
        </p:txBody>
      </p:sp>
      <p:sp>
        <p:nvSpPr>
          <p:cNvPr id="1048777" name="Title 13"/>
          <p:cNvSpPr txBox="1"/>
          <p:nvPr/>
        </p:nvSpPr>
        <p:spPr>
          <a:xfrm>
            <a:off x="4283968" y="0"/>
            <a:ext cx="4707241" cy="769441"/>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es-VE"/>
            </a:defPPr>
            <a:lvl1pPr algn="r" fontAlgn="base">
              <a:spcBef>
                <a:spcPct val="0"/>
              </a:spcBef>
              <a:spcAft>
                <a:spcPct val="0"/>
              </a:spcAft>
              <a:defRPr sz="2800">
                <a:solidFill>
                  <a:srgbClr val="02801A"/>
                </a:solidFill>
                <a:latin typeface="Arial" pitchFamily="34" charset="0"/>
                <a:ea typeface="+mj-ea"/>
                <a:cs typeface="Arial" pitchFamily="34" charset="0"/>
              </a:defRPr>
            </a:lvl1pPr>
            <a:lvl2pPr fontAlgn="base">
              <a:spcBef>
                <a:spcPct val="0"/>
              </a:spcBef>
              <a:spcAft>
                <a:spcPct val="0"/>
              </a:spcAft>
              <a:defRPr sz="3200">
                <a:solidFill>
                  <a:srgbClr val="959595"/>
                </a:solidFill>
                <a:latin typeface="Source Sans Pro Light" pitchFamily="34" charset="0"/>
              </a:defRPr>
            </a:lvl2pPr>
            <a:lvl3pPr fontAlgn="base">
              <a:spcBef>
                <a:spcPct val="0"/>
              </a:spcBef>
              <a:spcAft>
                <a:spcPct val="0"/>
              </a:spcAft>
              <a:defRPr sz="3200">
                <a:solidFill>
                  <a:srgbClr val="959595"/>
                </a:solidFill>
                <a:latin typeface="Source Sans Pro Light" pitchFamily="34" charset="0"/>
              </a:defRPr>
            </a:lvl3pPr>
            <a:lvl4pPr fontAlgn="base">
              <a:spcBef>
                <a:spcPct val="0"/>
              </a:spcBef>
              <a:spcAft>
                <a:spcPct val="0"/>
              </a:spcAft>
              <a:defRPr sz="3200">
                <a:solidFill>
                  <a:srgbClr val="959595"/>
                </a:solidFill>
                <a:latin typeface="Source Sans Pro Light" pitchFamily="34" charset="0"/>
              </a:defRPr>
            </a:lvl4pPr>
            <a:lvl5pPr fontAlgn="base">
              <a:spcBef>
                <a:spcPct val="0"/>
              </a:spcBef>
              <a:spcAft>
                <a:spcPct val="0"/>
              </a:spcAft>
              <a:defRPr sz="3200">
                <a:solidFill>
                  <a:srgbClr val="959595"/>
                </a:solidFill>
                <a:latin typeface="Source Sans Pro Light" pitchFamily="34" charset="0"/>
              </a:defRPr>
            </a:lvl5pPr>
            <a:lvl6pPr marL="457200" fontAlgn="base">
              <a:spcBef>
                <a:spcPct val="0"/>
              </a:spcBef>
              <a:spcAft>
                <a:spcPct val="0"/>
              </a:spcAft>
              <a:defRPr sz="3200">
                <a:solidFill>
                  <a:srgbClr val="959595"/>
                </a:solidFill>
                <a:latin typeface="Source Sans Pro Light" pitchFamily="34" charset="0"/>
              </a:defRPr>
            </a:lvl6pPr>
            <a:lvl7pPr marL="914400" fontAlgn="base">
              <a:spcBef>
                <a:spcPct val="0"/>
              </a:spcBef>
              <a:spcAft>
                <a:spcPct val="0"/>
              </a:spcAft>
              <a:defRPr sz="3200">
                <a:solidFill>
                  <a:srgbClr val="959595"/>
                </a:solidFill>
                <a:latin typeface="Source Sans Pro Light" pitchFamily="34" charset="0"/>
              </a:defRPr>
            </a:lvl7pPr>
            <a:lvl8pPr marL="1371600" fontAlgn="base">
              <a:spcBef>
                <a:spcPct val="0"/>
              </a:spcBef>
              <a:spcAft>
                <a:spcPct val="0"/>
              </a:spcAft>
              <a:defRPr sz="3200">
                <a:solidFill>
                  <a:srgbClr val="959595"/>
                </a:solidFill>
                <a:latin typeface="Source Sans Pro Light" pitchFamily="34" charset="0"/>
              </a:defRPr>
            </a:lvl8pPr>
            <a:lvl9pPr marL="1828800" fontAlgn="base">
              <a:spcBef>
                <a:spcPct val="0"/>
              </a:spcBef>
              <a:spcAft>
                <a:spcPct val="0"/>
              </a:spcAft>
              <a:defRPr sz="3200">
                <a:solidFill>
                  <a:srgbClr val="959595"/>
                </a:solidFill>
                <a:latin typeface="Source Sans Pro Light" pitchFamily="34" charset="0"/>
              </a:defRPr>
            </a:lvl9pPr>
          </a:lstStyle>
          <a:p>
            <a:r>
              <a:rPr lang="en-US" sz="20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latin typeface="Arial Black" pitchFamily="34" charset="0"/>
              </a:rPr>
              <a:t>EXAMEN DE GRADO</a:t>
            </a:r>
          </a:p>
          <a:p>
            <a:r>
              <a:rPr lang="en-US" sz="12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rPr>
              <a:t>MAESTRÍA EN GESTIÓN INTEGRAL DE RIESGOS Y PROTECCIÓN CIVIL</a:t>
            </a:r>
          </a:p>
        </p:txBody>
      </p:sp>
      <p:sp>
        <p:nvSpPr>
          <p:cNvPr id="1048778" name="Rectángulo 1"/>
          <p:cNvSpPr/>
          <p:nvPr/>
        </p:nvSpPr>
        <p:spPr>
          <a:xfrm>
            <a:off x="251520" y="123110"/>
            <a:ext cx="4572000" cy="707886"/>
          </a:xfrm>
          <a:prstGeom prst="rect">
            <a:avLst/>
          </a:prstGeom>
        </p:spPr>
        <p:txBody>
          <a:bodyPr>
            <a:spAutoFit/>
          </a:bodyPr>
          <a:lstStyle/>
          <a:p>
            <a:pPr algn="ctr"/>
            <a:r>
              <a:rPr lang="es-MX" sz="2000" b="1" dirty="0">
                <a:latin typeface="Arial" panose="020B0604020202020204" pitchFamily="34" charset="0"/>
                <a:cs typeface="Arial" panose="020B0604020202020204" pitchFamily="34" charset="0"/>
              </a:rPr>
              <a:t>Conclusiones Generales para cumplir con los objetivos</a:t>
            </a:r>
          </a:p>
        </p:txBody>
      </p:sp>
      <p:sp>
        <p:nvSpPr>
          <p:cNvPr id="4" name="Rectángulo 3"/>
          <p:cNvSpPr/>
          <p:nvPr/>
        </p:nvSpPr>
        <p:spPr>
          <a:xfrm>
            <a:off x="435928" y="1628800"/>
            <a:ext cx="8280920" cy="2585323"/>
          </a:xfrm>
          <a:prstGeom prst="rect">
            <a:avLst/>
          </a:prstGeom>
        </p:spPr>
        <p:txBody>
          <a:bodyPr wrap="square">
            <a:spAutoFit/>
          </a:bodyPr>
          <a:lstStyle/>
          <a:p>
            <a:pPr algn="just">
              <a:lnSpc>
                <a:spcPct val="150000"/>
              </a:lnSpc>
              <a:spcAft>
                <a:spcPts val="0"/>
              </a:spcAft>
            </a:pPr>
            <a:r>
              <a:rPr lang="es-MX" dirty="0">
                <a:latin typeface="Times New Roman" panose="02020603050405020304" pitchFamily="18" charset="0"/>
                <a:ea typeface="Arial" panose="020B0604020202020204" pitchFamily="34" charset="0"/>
                <a:cs typeface="Arial" panose="020B0604020202020204" pitchFamily="34" charset="0"/>
              </a:rPr>
              <a:t>Por lo anterior se tendrá un gran compromiso con la Secretaria del Trabajo y Prevención Social  (</a:t>
            </a:r>
            <a:r>
              <a:rPr lang="es-MX" dirty="0" err="1">
                <a:latin typeface="Times New Roman" panose="02020603050405020304" pitchFamily="18" charset="0"/>
                <a:ea typeface="Arial" panose="020B0604020202020204" pitchFamily="34" charset="0"/>
                <a:cs typeface="Arial" panose="020B0604020202020204" pitchFamily="34" charset="0"/>
              </a:rPr>
              <a:t>STPS</a:t>
            </a:r>
            <a:r>
              <a:rPr lang="es-MX" dirty="0">
                <a:latin typeface="Times New Roman" panose="02020603050405020304" pitchFamily="18" charset="0"/>
                <a:ea typeface="Arial" panose="020B0604020202020204" pitchFamily="34" charset="0"/>
                <a:cs typeface="Arial" panose="020B0604020202020204" pitchFamily="34" charset="0"/>
              </a:rPr>
              <a:t>), a través de la aplicación y el cumplimiento de las Normas Oficiales Mexicanas Aplicables (</a:t>
            </a:r>
            <a:r>
              <a:rPr lang="es-MX" dirty="0" err="1">
                <a:latin typeface="Times New Roman" panose="02020603050405020304" pitchFamily="18" charset="0"/>
                <a:ea typeface="Arial" panose="020B0604020202020204" pitchFamily="34" charset="0"/>
                <a:cs typeface="Arial" panose="020B0604020202020204" pitchFamily="34" charset="0"/>
              </a:rPr>
              <a:t>NOM´S</a:t>
            </a:r>
            <a:r>
              <a:rPr lang="es-MX" dirty="0">
                <a:latin typeface="Times New Roman" panose="02020603050405020304" pitchFamily="18" charset="0"/>
                <a:ea typeface="Arial" panose="020B0604020202020204" pitchFamily="34" charset="0"/>
                <a:cs typeface="Arial" panose="020B0604020202020204" pitchFamily="34" charset="0"/>
              </a:rPr>
              <a:t>), en materia de Seguridad e Higiene, así como con las leyes Ambientales: Ley General para la Prevención y Gestión Integral de los Residuos (</a:t>
            </a:r>
            <a:r>
              <a:rPr lang="es-MX" dirty="0" err="1">
                <a:latin typeface="Times New Roman" panose="02020603050405020304" pitchFamily="18" charset="0"/>
                <a:ea typeface="Arial" panose="020B0604020202020204" pitchFamily="34" charset="0"/>
                <a:cs typeface="Arial" panose="020B0604020202020204" pitchFamily="34" charset="0"/>
              </a:rPr>
              <a:t>LGPGIR</a:t>
            </a:r>
            <a:r>
              <a:rPr lang="es-MX" dirty="0">
                <a:latin typeface="Times New Roman" panose="02020603050405020304" pitchFamily="18" charset="0"/>
                <a:ea typeface="Arial" panose="020B0604020202020204" pitchFamily="34" charset="0"/>
                <a:cs typeface="Arial" panose="020B0604020202020204" pitchFamily="34" charset="0"/>
              </a:rPr>
              <a:t>), Ley General del equilibrio Ecológico y Protección Ambiental y sus reglamentos (</a:t>
            </a:r>
            <a:r>
              <a:rPr lang="es-MX" dirty="0" err="1">
                <a:latin typeface="Times New Roman" panose="02020603050405020304" pitchFamily="18" charset="0"/>
                <a:ea typeface="Arial" panose="020B0604020202020204" pitchFamily="34" charset="0"/>
                <a:cs typeface="Arial" panose="020B0604020202020204" pitchFamily="34" charset="0"/>
              </a:rPr>
              <a:t>LGEEPA</a:t>
            </a:r>
            <a:r>
              <a:rPr lang="es-MX" dirty="0">
                <a:latin typeface="Times New Roman" panose="02020603050405020304" pitchFamily="18" charset="0"/>
                <a:ea typeface="Arial" panose="020B0604020202020204" pitchFamily="34" charset="0"/>
                <a:cs typeface="Arial" panose="020B0604020202020204" pitchFamily="34" charset="0"/>
              </a:rPr>
              <a:t>):</a:t>
            </a:r>
            <a:endParaRPr lang="es-MX" sz="12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746487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76" name="10 Forma libre"/>
          <p:cNvSpPr/>
          <p:nvPr/>
        </p:nvSpPr>
        <p:spPr>
          <a:xfrm rot="5400000">
            <a:off x="3975152" y="-3961523"/>
            <a:ext cx="1202473" cy="9135224"/>
          </a:xfrm>
          <a:custGeom>
            <a:avLst/>
            <a:gdLst>
              <a:gd name="connsiteX0" fmla="*/ 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0 w 4248150"/>
              <a:gd name="connsiteY5" fmla="*/ 0 h 6858000"/>
              <a:gd name="connsiteX0" fmla="*/ 1238250 w 4248150"/>
              <a:gd name="connsiteY0" fmla="*/ 857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38250 w 4248150"/>
              <a:gd name="connsiteY5" fmla="*/ 85725 h 6858000"/>
              <a:gd name="connsiteX0" fmla="*/ 89535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0 h 6858000"/>
              <a:gd name="connsiteX0" fmla="*/ 1276350 w 4248150"/>
              <a:gd name="connsiteY0" fmla="*/ 26670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76350 w 4248150"/>
              <a:gd name="connsiteY5" fmla="*/ 266700 h 6858000"/>
              <a:gd name="connsiteX0" fmla="*/ 1000125 w 4248150"/>
              <a:gd name="connsiteY0" fmla="*/ 17145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000125 w 4248150"/>
              <a:gd name="connsiteY5" fmla="*/ 171450 h 6858000"/>
              <a:gd name="connsiteX0" fmla="*/ 895350 w 4248150"/>
              <a:gd name="connsiteY0" fmla="*/ 95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9525 h 68580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114300 w 3352800"/>
              <a:gd name="connsiteY4" fmla="*/ 6896100 h 6896100"/>
              <a:gd name="connsiteX5" fmla="*/ 0 w 3352800"/>
              <a:gd name="connsiteY5" fmla="*/ 9525 h 68961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9525 w 3352800"/>
              <a:gd name="connsiteY4" fmla="*/ 6896100 h 6896100"/>
              <a:gd name="connsiteX5" fmla="*/ 0 w 3352800"/>
              <a:gd name="connsiteY5" fmla="*/ 9525 h 6896100"/>
              <a:gd name="connsiteX0" fmla="*/ 0 w 3371849"/>
              <a:gd name="connsiteY0" fmla="*/ 9525 h 6896100"/>
              <a:gd name="connsiteX1" fmla="*/ 1952625 w 3371849"/>
              <a:gd name="connsiteY1" fmla="*/ 0 h 6896100"/>
              <a:gd name="connsiteX2" fmla="*/ 3371849 w 3371849"/>
              <a:gd name="connsiteY2" fmla="*/ 2143125 h 6896100"/>
              <a:gd name="connsiteX3" fmla="*/ 1924050 w 3371849"/>
              <a:gd name="connsiteY3" fmla="*/ 6858000 h 6896100"/>
              <a:gd name="connsiteX4" fmla="*/ 9525 w 3371849"/>
              <a:gd name="connsiteY4" fmla="*/ 6896100 h 6896100"/>
              <a:gd name="connsiteX5" fmla="*/ 0 w 3371849"/>
              <a:gd name="connsiteY5" fmla="*/ 9525 h 6896100"/>
              <a:gd name="connsiteX0" fmla="*/ 0 w 3400423"/>
              <a:gd name="connsiteY0" fmla="*/ 9525 h 6896100"/>
              <a:gd name="connsiteX1" fmla="*/ 1952625 w 3400423"/>
              <a:gd name="connsiteY1" fmla="*/ 0 h 6896100"/>
              <a:gd name="connsiteX2" fmla="*/ 3400423 w 3400423"/>
              <a:gd name="connsiteY2" fmla="*/ 2371725 h 6896100"/>
              <a:gd name="connsiteX3" fmla="*/ 1924050 w 3400423"/>
              <a:gd name="connsiteY3" fmla="*/ 6858000 h 6896100"/>
              <a:gd name="connsiteX4" fmla="*/ 9525 w 3400423"/>
              <a:gd name="connsiteY4" fmla="*/ 6896100 h 6896100"/>
              <a:gd name="connsiteX5" fmla="*/ 0 w 3400423"/>
              <a:gd name="connsiteY5" fmla="*/ 9525 h 6896100"/>
              <a:gd name="connsiteX0" fmla="*/ 0 w 3054433"/>
              <a:gd name="connsiteY0" fmla="*/ 9525 h 6896100"/>
              <a:gd name="connsiteX1" fmla="*/ 1952625 w 3054433"/>
              <a:gd name="connsiteY1" fmla="*/ 0 h 6896100"/>
              <a:gd name="connsiteX2" fmla="*/ 3054433 w 3054433"/>
              <a:gd name="connsiteY2" fmla="*/ 1753887 h 6896100"/>
              <a:gd name="connsiteX3" fmla="*/ 1924050 w 3054433"/>
              <a:gd name="connsiteY3" fmla="*/ 6858000 h 6896100"/>
              <a:gd name="connsiteX4" fmla="*/ 9525 w 3054433"/>
              <a:gd name="connsiteY4" fmla="*/ 6896100 h 6896100"/>
              <a:gd name="connsiteX5" fmla="*/ 0 w 3054433"/>
              <a:gd name="connsiteY5" fmla="*/ 9525 h 689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4433" h="6896100">
                <a:moveTo>
                  <a:pt x="0" y="9525"/>
                </a:moveTo>
                <a:lnTo>
                  <a:pt x="1952625" y="0"/>
                </a:lnTo>
                <a:lnTo>
                  <a:pt x="3054433" y="1753887"/>
                </a:lnTo>
                <a:lnTo>
                  <a:pt x="1924050" y="6858000"/>
                </a:lnTo>
                <a:lnTo>
                  <a:pt x="9525" y="6896100"/>
                </a:lnTo>
                <a:lnTo>
                  <a:pt x="0" y="9525"/>
                </a:lnTo>
                <a:close/>
              </a:path>
            </a:pathLst>
          </a:custGeom>
          <a:gradFill flip="none" rotWithShape="1">
            <a:gsLst>
              <a:gs pos="44000">
                <a:schemeClr val="bg1">
                  <a:lumMod val="95000"/>
                  <a:alpha val="40000"/>
                </a:schemeClr>
              </a:gs>
              <a:gs pos="75000">
                <a:schemeClr val="bg1">
                  <a:lumMod val="85000"/>
                </a:schemeClr>
              </a:gs>
              <a:gs pos="92000">
                <a:schemeClr val="bg1">
                  <a:shade val="100000"/>
                  <a:satMod val="115000"/>
                </a:schemeClr>
              </a:gs>
            </a:gsLst>
            <a:path path="circle">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1003">
            <a:schemeClr val="lt1"/>
          </a:fillRef>
          <a:effectRef idx="1">
            <a:schemeClr val="accent3"/>
          </a:effectRef>
          <a:fontRef idx="minor">
            <a:schemeClr val="dk1"/>
          </a:fontRef>
        </p:style>
        <p:txBody>
          <a:bodyPr anchor="ctr"/>
          <a:lstStyle/>
          <a:p>
            <a:pPr algn="ctr"/>
            <a:endParaRPr lang="es-MX" dirty="0">
              <a:solidFill>
                <a:schemeClr val="lt1"/>
              </a:solidFill>
            </a:endParaRPr>
          </a:p>
        </p:txBody>
      </p:sp>
      <p:sp>
        <p:nvSpPr>
          <p:cNvPr id="1048777" name="Title 13"/>
          <p:cNvSpPr txBox="1"/>
          <p:nvPr/>
        </p:nvSpPr>
        <p:spPr>
          <a:xfrm>
            <a:off x="4283968" y="0"/>
            <a:ext cx="4707241" cy="769441"/>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es-VE"/>
            </a:defPPr>
            <a:lvl1pPr algn="r" fontAlgn="base">
              <a:spcBef>
                <a:spcPct val="0"/>
              </a:spcBef>
              <a:spcAft>
                <a:spcPct val="0"/>
              </a:spcAft>
              <a:defRPr sz="2800">
                <a:solidFill>
                  <a:srgbClr val="02801A"/>
                </a:solidFill>
                <a:latin typeface="Arial" pitchFamily="34" charset="0"/>
                <a:ea typeface="+mj-ea"/>
                <a:cs typeface="Arial" pitchFamily="34" charset="0"/>
              </a:defRPr>
            </a:lvl1pPr>
            <a:lvl2pPr fontAlgn="base">
              <a:spcBef>
                <a:spcPct val="0"/>
              </a:spcBef>
              <a:spcAft>
                <a:spcPct val="0"/>
              </a:spcAft>
              <a:defRPr sz="3200">
                <a:solidFill>
                  <a:srgbClr val="959595"/>
                </a:solidFill>
                <a:latin typeface="Source Sans Pro Light" pitchFamily="34" charset="0"/>
              </a:defRPr>
            </a:lvl2pPr>
            <a:lvl3pPr fontAlgn="base">
              <a:spcBef>
                <a:spcPct val="0"/>
              </a:spcBef>
              <a:spcAft>
                <a:spcPct val="0"/>
              </a:spcAft>
              <a:defRPr sz="3200">
                <a:solidFill>
                  <a:srgbClr val="959595"/>
                </a:solidFill>
                <a:latin typeface="Source Sans Pro Light" pitchFamily="34" charset="0"/>
              </a:defRPr>
            </a:lvl3pPr>
            <a:lvl4pPr fontAlgn="base">
              <a:spcBef>
                <a:spcPct val="0"/>
              </a:spcBef>
              <a:spcAft>
                <a:spcPct val="0"/>
              </a:spcAft>
              <a:defRPr sz="3200">
                <a:solidFill>
                  <a:srgbClr val="959595"/>
                </a:solidFill>
                <a:latin typeface="Source Sans Pro Light" pitchFamily="34" charset="0"/>
              </a:defRPr>
            </a:lvl4pPr>
            <a:lvl5pPr fontAlgn="base">
              <a:spcBef>
                <a:spcPct val="0"/>
              </a:spcBef>
              <a:spcAft>
                <a:spcPct val="0"/>
              </a:spcAft>
              <a:defRPr sz="3200">
                <a:solidFill>
                  <a:srgbClr val="959595"/>
                </a:solidFill>
                <a:latin typeface="Source Sans Pro Light" pitchFamily="34" charset="0"/>
              </a:defRPr>
            </a:lvl5pPr>
            <a:lvl6pPr marL="457200" fontAlgn="base">
              <a:spcBef>
                <a:spcPct val="0"/>
              </a:spcBef>
              <a:spcAft>
                <a:spcPct val="0"/>
              </a:spcAft>
              <a:defRPr sz="3200">
                <a:solidFill>
                  <a:srgbClr val="959595"/>
                </a:solidFill>
                <a:latin typeface="Source Sans Pro Light" pitchFamily="34" charset="0"/>
              </a:defRPr>
            </a:lvl6pPr>
            <a:lvl7pPr marL="914400" fontAlgn="base">
              <a:spcBef>
                <a:spcPct val="0"/>
              </a:spcBef>
              <a:spcAft>
                <a:spcPct val="0"/>
              </a:spcAft>
              <a:defRPr sz="3200">
                <a:solidFill>
                  <a:srgbClr val="959595"/>
                </a:solidFill>
                <a:latin typeface="Source Sans Pro Light" pitchFamily="34" charset="0"/>
              </a:defRPr>
            </a:lvl7pPr>
            <a:lvl8pPr marL="1371600" fontAlgn="base">
              <a:spcBef>
                <a:spcPct val="0"/>
              </a:spcBef>
              <a:spcAft>
                <a:spcPct val="0"/>
              </a:spcAft>
              <a:defRPr sz="3200">
                <a:solidFill>
                  <a:srgbClr val="959595"/>
                </a:solidFill>
                <a:latin typeface="Source Sans Pro Light" pitchFamily="34" charset="0"/>
              </a:defRPr>
            </a:lvl8pPr>
            <a:lvl9pPr marL="1828800" fontAlgn="base">
              <a:spcBef>
                <a:spcPct val="0"/>
              </a:spcBef>
              <a:spcAft>
                <a:spcPct val="0"/>
              </a:spcAft>
              <a:defRPr sz="3200">
                <a:solidFill>
                  <a:srgbClr val="959595"/>
                </a:solidFill>
                <a:latin typeface="Source Sans Pro Light" pitchFamily="34" charset="0"/>
              </a:defRPr>
            </a:lvl9pPr>
          </a:lstStyle>
          <a:p>
            <a:r>
              <a:rPr lang="en-US" sz="20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latin typeface="Arial Black" pitchFamily="34" charset="0"/>
              </a:rPr>
              <a:t>EXAMEN DE GRADO</a:t>
            </a:r>
          </a:p>
          <a:p>
            <a:r>
              <a:rPr lang="en-US" sz="12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rPr>
              <a:t>MAESTRÍA EN GESTIÓN INTEGRAL DE RIESGOS Y PROTECCIÓN CIVIL</a:t>
            </a:r>
          </a:p>
        </p:txBody>
      </p:sp>
      <p:sp>
        <p:nvSpPr>
          <p:cNvPr id="1048778" name="Rectángulo 1"/>
          <p:cNvSpPr/>
          <p:nvPr/>
        </p:nvSpPr>
        <p:spPr>
          <a:xfrm>
            <a:off x="251520" y="364594"/>
            <a:ext cx="4572000" cy="400110"/>
          </a:xfrm>
          <a:prstGeom prst="rect">
            <a:avLst/>
          </a:prstGeom>
        </p:spPr>
        <p:txBody>
          <a:bodyPr>
            <a:spAutoFit/>
          </a:bodyPr>
          <a:lstStyle/>
          <a:p>
            <a:pPr algn="ctr"/>
            <a:r>
              <a:rPr lang="es-MX" sz="2000" b="1" dirty="0" smtClean="0">
                <a:latin typeface="Arial" panose="020B0604020202020204" pitchFamily="34" charset="0"/>
                <a:cs typeface="Arial" panose="020B0604020202020204" pitchFamily="34" charset="0"/>
              </a:rPr>
              <a:t>Conclusiones</a:t>
            </a:r>
            <a:endParaRPr lang="es-MX" sz="2000" b="1" dirty="0">
              <a:latin typeface="Arial" panose="020B0604020202020204" pitchFamily="34" charset="0"/>
              <a:cs typeface="Arial" panose="020B0604020202020204" pitchFamily="34" charset="0"/>
            </a:endParaRPr>
          </a:p>
        </p:txBody>
      </p:sp>
      <p:sp>
        <p:nvSpPr>
          <p:cNvPr id="5" name="Rectángulo 4"/>
          <p:cNvSpPr/>
          <p:nvPr/>
        </p:nvSpPr>
        <p:spPr>
          <a:xfrm>
            <a:off x="636573" y="1342724"/>
            <a:ext cx="7294789" cy="5180905"/>
          </a:xfrm>
          <a:prstGeom prst="rect">
            <a:avLst/>
          </a:prstGeom>
        </p:spPr>
        <p:txBody>
          <a:bodyPr wrap="square">
            <a:spAutoFit/>
          </a:bodyPr>
          <a:lstStyle/>
          <a:p>
            <a:pPr algn="just">
              <a:lnSpc>
                <a:spcPct val="150000"/>
              </a:lnSpc>
              <a:spcAft>
                <a:spcPts val="0"/>
              </a:spcAft>
            </a:pPr>
            <a:r>
              <a:rPr lang="es-MX" dirty="0">
                <a:latin typeface="Times New Roman" panose="02020603050405020304" pitchFamily="18" charset="0"/>
                <a:ea typeface="Arial" panose="020B0604020202020204" pitchFamily="34" charset="0"/>
                <a:cs typeface="Arial" panose="020B0604020202020204" pitchFamily="34" charset="0"/>
              </a:rPr>
              <a:t> </a:t>
            </a:r>
            <a:endParaRPr lang="es-MX" sz="12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50000"/>
              </a:lnSpc>
              <a:spcAft>
                <a:spcPts val="0"/>
              </a:spcAft>
              <a:buFont typeface="Symbol" panose="05050102010706020507" pitchFamily="18" charset="2"/>
              <a:buChar char=""/>
            </a:pPr>
            <a:r>
              <a:rPr lang="es-MX" dirty="0">
                <a:latin typeface="Times New Roman" panose="02020603050405020304" pitchFamily="18" charset="0"/>
                <a:ea typeface="Arial" panose="020B0604020202020204" pitchFamily="34" charset="0"/>
                <a:cs typeface="Times New Roman" panose="02020603050405020304" pitchFamily="18" charset="0"/>
              </a:rPr>
              <a:t>Vigilar el cumplimiento de los Requerimientos de </a:t>
            </a:r>
            <a:r>
              <a:rPr lang="es-MX" dirty="0" err="1">
                <a:latin typeface="Times New Roman" panose="02020603050405020304" pitchFamily="18" charset="0"/>
                <a:ea typeface="Arial" panose="020B0604020202020204" pitchFamily="34" charset="0"/>
                <a:cs typeface="Times New Roman" panose="02020603050405020304" pitchFamily="18" charset="0"/>
              </a:rPr>
              <a:t>SSTPMA</a:t>
            </a:r>
            <a:r>
              <a:rPr lang="es-MX" dirty="0">
                <a:latin typeface="Times New Roman" panose="02020603050405020304" pitchFamily="18" charset="0"/>
                <a:ea typeface="Arial" panose="020B0604020202020204" pitchFamily="34" charset="0"/>
                <a:cs typeface="Times New Roman" panose="02020603050405020304" pitchFamily="18" charset="0"/>
              </a:rPr>
              <a:t> de los Trabajadores de la Construcción y Servicios de Obra Pública.</a:t>
            </a:r>
            <a:endParaRPr lang="es-MX" sz="1600" dirty="0">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MX" dirty="0">
                <a:latin typeface="Times New Roman" panose="02020603050405020304" pitchFamily="18" charset="0"/>
                <a:ea typeface="Arial" panose="020B0604020202020204" pitchFamily="34" charset="0"/>
                <a:cs typeface="Times New Roman" panose="02020603050405020304" pitchFamily="18" charset="0"/>
              </a:rPr>
              <a:t>Dar a conocer y aplicar las Normas Oficiales Mexicanas, en las actividades motivos de contratos en la Construcción del Sector Publico.</a:t>
            </a:r>
            <a:endParaRPr lang="es-MX" sz="1600" dirty="0">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MX" dirty="0">
                <a:latin typeface="Times New Roman" panose="02020603050405020304" pitchFamily="18" charset="0"/>
                <a:ea typeface="Arial" panose="020B0604020202020204" pitchFamily="34" charset="0"/>
                <a:cs typeface="Times New Roman" panose="02020603050405020304" pitchFamily="18" charset="0"/>
              </a:rPr>
              <a:t>Reportar todas las desviaciones detectadas en los centros de trabajo.</a:t>
            </a:r>
            <a:endParaRPr lang="es-MX" sz="1600" dirty="0">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MX" dirty="0">
                <a:latin typeface="Times New Roman" panose="02020603050405020304" pitchFamily="18" charset="0"/>
                <a:ea typeface="Arial" panose="020B0604020202020204" pitchFamily="34" charset="0"/>
                <a:cs typeface="Times New Roman" panose="02020603050405020304" pitchFamily="18" charset="0"/>
              </a:rPr>
              <a:t>Investigar todos los Incidentes y Accidentes suscitados en el centro de trabajo, con la intención de encontrar la causa raíz que lo origino, difundirlo y evitar sus recurrencias</a:t>
            </a:r>
            <a:endParaRPr lang="es-MX" sz="1600" dirty="0">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es-MX" dirty="0">
                <a:latin typeface="Times New Roman" panose="02020603050405020304" pitchFamily="18" charset="0"/>
                <a:ea typeface="Arial" panose="020B0604020202020204" pitchFamily="34" charset="0"/>
                <a:cs typeface="Times New Roman" panose="02020603050405020304" pitchFamily="18" charset="0"/>
              </a:rPr>
              <a:t>Participar la Protección Civil en esa regulación desde el punto de vista de gestión de riesgos.</a:t>
            </a:r>
            <a:endParaRPr lang="es-MX" sz="1600" dirty="0">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0"/>
              </a:spcAft>
            </a:pPr>
            <a:r>
              <a:rPr lang="es-MX" dirty="0">
                <a:latin typeface="Times New Roman" panose="02020603050405020304" pitchFamily="18" charset="0"/>
                <a:ea typeface="Arial" panose="020B0604020202020204" pitchFamily="34" charset="0"/>
                <a:cs typeface="Arial" panose="020B0604020202020204" pitchFamily="34" charset="0"/>
              </a:rPr>
              <a:t> </a:t>
            </a:r>
            <a:endParaRPr lang="es-MX" sz="12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184883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7" name="CuadroTexto 1"/>
          <p:cNvSpPr txBox="1"/>
          <p:nvPr/>
        </p:nvSpPr>
        <p:spPr>
          <a:xfrm>
            <a:off x="-1908720" y="0"/>
            <a:ext cx="6336704" cy="646331"/>
          </a:xfrm>
          <a:prstGeom prst="rect">
            <a:avLst/>
          </a:prstGeom>
        </p:spPr>
        <p:txBody>
          <a:bodyPr wrap="square" rtlCol="0">
            <a:spAutoFit/>
          </a:bodyPr>
          <a:lstStyle/>
          <a:p>
            <a:pPr algn="ctr"/>
            <a:r>
              <a:rPr lang="es-MX" sz="3600" b="1" dirty="0">
                <a:latin typeface="Arial Narrow" pitchFamily="34" charset="0"/>
              </a:rPr>
              <a:t>Introducción</a:t>
            </a:r>
          </a:p>
        </p:txBody>
      </p:sp>
      <p:sp>
        <p:nvSpPr>
          <p:cNvPr id="1048618" name="Title 13"/>
          <p:cNvSpPr txBox="1"/>
          <p:nvPr/>
        </p:nvSpPr>
        <p:spPr>
          <a:xfrm>
            <a:off x="4275262" y="3750"/>
            <a:ext cx="4707241" cy="738664"/>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es-VE"/>
            </a:defPPr>
            <a:lvl1pPr algn="r" fontAlgn="base">
              <a:spcBef>
                <a:spcPct val="0"/>
              </a:spcBef>
              <a:spcAft>
                <a:spcPct val="0"/>
              </a:spcAft>
              <a:defRPr sz="2800">
                <a:solidFill>
                  <a:srgbClr val="02801A"/>
                </a:solidFill>
                <a:latin typeface="Arial" pitchFamily="34" charset="0"/>
                <a:ea typeface="+mj-ea"/>
                <a:cs typeface="Arial" pitchFamily="34" charset="0"/>
              </a:defRPr>
            </a:lvl1pPr>
            <a:lvl2pPr fontAlgn="base">
              <a:spcBef>
                <a:spcPct val="0"/>
              </a:spcBef>
              <a:spcAft>
                <a:spcPct val="0"/>
              </a:spcAft>
              <a:defRPr sz="3200">
                <a:solidFill>
                  <a:srgbClr val="959595"/>
                </a:solidFill>
                <a:latin typeface="Source Sans Pro Light" pitchFamily="34" charset="0"/>
              </a:defRPr>
            </a:lvl2pPr>
            <a:lvl3pPr fontAlgn="base">
              <a:spcBef>
                <a:spcPct val="0"/>
              </a:spcBef>
              <a:spcAft>
                <a:spcPct val="0"/>
              </a:spcAft>
              <a:defRPr sz="3200">
                <a:solidFill>
                  <a:srgbClr val="959595"/>
                </a:solidFill>
                <a:latin typeface="Source Sans Pro Light" pitchFamily="34" charset="0"/>
              </a:defRPr>
            </a:lvl3pPr>
            <a:lvl4pPr fontAlgn="base">
              <a:spcBef>
                <a:spcPct val="0"/>
              </a:spcBef>
              <a:spcAft>
                <a:spcPct val="0"/>
              </a:spcAft>
              <a:defRPr sz="3200">
                <a:solidFill>
                  <a:srgbClr val="959595"/>
                </a:solidFill>
                <a:latin typeface="Source Sans Pro Light" pitchFamily="34" charset="0"/>
              </a:defRPr>
            </a:lvl4pPr>
            <a:lvl5pPr fontAlgn="base">
              <a:spcBef>
                <a:spcPct val="0"/>
              </a:spcBef>
              <a:spcAft>
                <a:spcPct val="0"/>
              </a:spcAft>
              <a:defRPr sz="3200">
                <a:solidFill>
                  <a:srgbClr val="959595"/>
                </a:solidFill>
                <a:latin typeface="Source Sans Pro Light" pitchFamily="34" charset="0"/>
              </a:defRPr>
            </a:lvl5pPr>
            <a:lvl6pPr marL="457200" fontAlgn="base">
              <a:spcBef>
                <a:spcPct val="0"/>
              </a:spcBef>
              <a:spcAft>
                <a:spcPct val="0"/>
              </a:spcAft>
              <a:defRPr sz="3200">
                <a:solidFill>
                  <a:srgbClr val="959595"/>
                </a:solidFill>
                <a:latin typeface="Source Sans Pro Light" pitchFamily="34" charset="0"/>
              </a:defRPr>
            </a:lvl6pPr>
            <a:lvl7pPr marL="914400" fontAlgn="base">
              <a:spcBef>
                <a:spcPct val="0"/>
              </a:spcBef>
              <a:spcAft>
                <a:spcPct val="0"/>
              </a:spcAft>
              <a:defRPr sz="3200">
                <a:solidFill>
                  <a:srgbClr val="959595"/>
                </a:solidFill>
                <a:latin typeface="Source Sans Pro Light" pitchFamily="34" charset="0"/>
              </a:defRPr>
            </a:lvl7pPr>
            <a:lvl8pPr marL="1371600" fontAlgn="base">
              <a:spcBef>
                <a:spcPct val="0"/>
              </a:spcBef>
              <a:spcAft>
                <a:spcPct val="0"/>
              </a:spcAft>
              <a:defRPr sz="3200">
                <a:solidFill>
                  <a:srgbClr val="959595"/>
                </a:solidFill>
                <a:latin typeface="Source Sans Pro Light" pitchFamily="34" charset="0"/>
              </a:defRPr>
            </a:lvl8pPr>
            <a:lvl9pPr marL="1828800" fontAlgn="base">
              <a:spcBef>
                <a:spcPct val="0"/>
              </a:spcBef>
              <a:spcAft>
                <a:spcPct val="0"/>
              </a:spcAft>
              <a:defRPr sz="3200">
                <a:solidFill>
                  <a:srgbClr val="959595"/>
                </a:solidFill>
                <a:latin typeface="Source Sans Pro Light" pitchFamily="34" charset="0"/>
              </a:defRPr>
            </a:lvl9pPr>
          </a:lstStyle>
          <a:p>
            <a:r>
              <a:rPr lang="en-US" sz="18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latin typeface="Arial Black" pitchFamily="34" charset="0"/>
              </a:rPr>
              <a:t>EXAMEN DE GRADO</a:t>
            </a:r>
          </a:p>
          <a:p>
            <a:r>
              <a:rPr lang="en-US" sz="12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rPr>
              <a:t>MAESTRÍA EN GESTIÓN INTEGRAL DE RIESGOS Y PROTECCIÓN CIVIL</a:t>
            </a:r>
          </a:p>
        </p:txBody>
      </p:sp>
      <p:sp>
        <p:nvSpPr>
          <p:cNvPr id="5" name="AutoShape 4" descr="Resultado de imagen para IMAGENES DE ACTOS INSEGUROS EN EL TRABAJ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6" name="Imagen 5"/>
          <p:cNvPicPr>
            <a:picLocks noChangeAspect="1"/>
          </p:cNvPicPr>
          <p:nvPr/>
        </p:nvPicPr>
        <p:blipFill>
          <a:blip r:embed="rId3"/>
          <a:stretch>
            <a:fillRect/>
          </a:stretch>
        </p:blipFill>
        <p:spPr>
          <a:xfrm>
            <a:off x="301974" y="879272"/>
            <a:ext cx="2466975" cy="270306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Imagen 6"/>
          <p:cNvPicPr>
            <a:picLocks noChangeAspect="1"/>
          </p:cNvPicPr>
          <p:nvPr/>
        </p:nvPicPr>
        <p:blipFill>
          <a:blip r:embed="rId4"/>
          <a:stretch>
            <a:fillRect/>
          </a:stretch>
        </p:blipFill>
        <p:spPr>
          <a:xfrm>
            <a:off x="2923784" y="879272"/>
            <a:ext cx="3227321" cy="270306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8" name="Imagen 7"/>
          <p:cNvPicPr>
            <a:picLocks noChangeAspect="1"/>
          </p:cNvPicPr>
          <p:nvPr/>
        </p:nvPicPr>
        <p:blipFill>
          <a:blip r:embed="rId5"/>
          <a:stretch>
            <a:fillRect/>
          </a:stretch>
        </p:blipFill>
        <p:spPr>
          <a:xfrm>
            <a:off x="6265514" y="889661"/>
            <a:ext cx="2736304" cy="269267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9" name="Imagen 8"/>
          <p:cNvPicPr>
            <a:picLocks noChangeAspect="1"/>
          </p:cNvPicPr>
          <p:nvPr/>
        </p:nvPicPr>
        <p:blipFill>
          <a:blip r:embed="rId6"/>
          <a:stretch>
            <a:fillRect/>
          </a:stretch>
        </p:blipFill>
        <p:spPr>
          <a:xfrm>
            <a:off x="301974" y="3837141"/>
            <a:ext cx="2829866" cy="262309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2" name="Imagen 11"/>
          <p:cNvPicPr>
            <a:picLocks noChangeAspect="1"/>
          </p:cNvPicPr>
          <p:nvPr/>
        </p:nvPicPr>
        <p:blipFill>
          <a:blip r:embed="rId7"/>
          <a:stretch>
            <a:fillRect/>
          </a:stretch>
        </p:blipFill>
        <p:spPr>
          <a:xfrm>
            <a:off x="3361266" y="3761953"/>
            <a:ext cx="2352355" cy="270114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3" name="Imagen 12"/>
          <p:cNvPicPr>
            <a:picLocks noChangeAspect="1"/>
          </p:cNvPicPr>
          <p:nvPr/>
        </p:nvPicPr>
        <p:blipFill>
          <a:blip r:embed="rId8"/>
          <a:stretch>
            <a:fillRect/>
          </a:stretch>
        </p:blipFill>
        <p:spPr>
          <a:xfrm>
            <a:off x="5801792" y="3778575"/>
            <a:ext cx="3217651" cy="266686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05" name="10 Forma libre"/>
          <p:cNvSpPr/>
          <p:nvPr/>
        </p:nvSpPr>
        <p:spPr>
          <a:xfrm rot="5400000">
            <a:off x="3975152" y="-3966375"/>
            <a:ext cx="1202473" cy="9135224"/>
          </a:xfrm>
          <a:custGeom>
            <a:avLst/>
            <a:gdLst>
              <a:gd name="connsiteX0" fmla="*/ 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0 w 4248150"/>
              <a:gd name="connsiteY5" fmla="*/ 0 h 6858000"/>
              <a:gd name="connsiteX0" fmla="*/ 1238250 w 4248150"/>
              <a:gd name="connsiteY0" fmla="*/ 857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38250 w 4248150"/>
              <a:gd name="connsiteY5" fmla="*/ 85725 h 6858000"/>
              <a:gd name="connsiteX0" fmla="*/ 89535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0 h 6858000"/>
              <a:gd name="connsiteX0" fmla="*/ 1276350 w 4248150"/>
              <a:gd name="connsiteY0" fmla="*/ 26670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76350 w 4248150"/>
              <a:gd name="connsiteY5" fmla="*/ 266700 h 6858000"/>
              <a:gd name="connsiteX0" fmla="*/ 1000125 w 4248150"/>
              <a:gd name="connsiteY0" fmla="*/ 17145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000125 w 4248150"/>
              <a:gd name="connsiteY5" fmla="*/ 171450 h 6858000"/>
              <a:gd name="connsiteX0" fmla="*/ 895350 w 4248150"/>
              <a:gd name="connsiteY0" fmla="*/ 95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9525 h 68580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114300 w 3352800"/>
              <a:gd name="connsiteY4" fmla="*/ 6896100 h 6896100"/>
              <a:gd name="connsiteX5" fmla="*/ 0 w 3352800"/>
              <a:gd name="connsiteY5" fmla="*/ 9525 h 68961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9525 w 3352800"/>
              <a:gd name="connsiteY4" fmla="*/ 6896100 h 6896100"/>
              <a:gd name="connsiteX5" fmla="*/ 0 w 3352800"/>
              <a:gd name="connsiteY5" fmla="*/ 9525 h 6896100"/>
              <a:gd name="connsiteX0" fmla="*/ 0 w 3371849"/>
              <a:gd name="connsiteY0" fmla="*/ 9525 h 6896100"/>
              <a:gd name="connsiteX1" fmla="*/ 1952625 w 3371849"/>
              <a:gd name="connsiteY1" fmla="*/ 0 h 6896100"/>
              <a:gd name="connsiteX2" fmla="*/ 3371849 w 3371849"/>
              <a:gd name="connsiteY2" fmla="*/ 2143125 h 6896100"/>
              <a:gd name="connsiteX3" fmla="*/ 1924050 w 3371849"/>
              <a:gd name="connsiteY3" fmla="*/ 6858000 h 6896100"/>
              <a:gd name="connsiteX4" fmla="*/ 9525 w 3371849"/>
              <a:gd name="connsiteY4" fmla="*/ 6896100 h 6896100"/>
              <a:gd name="connsiteX5" fmla="*/ 0 w 3371849"/>
              <a:gd name="connsiteY5" fmla="*/ 9525 h 6896100"/>
              <a:gd name="connsiteX0" fmla="*/ 0 w 3400423"/>
              <a:gd name="connsiteY0" fmla="*/ 9525 h 6896100"/>
              <a:gd name="connsiteX1" fmla="*/ 1952625 w 3400423"/>
              <a:gd name="connsiteY1" fmla="*/ 0 h 6896100"/>
              <a:gd name="connsiteX2" fmla="*/ 3400423 w 3400423"/>
              <a:gd name="connsiteY2" fmla="*/ 2371725 h 6896100"/>
              <a:gd name="connsiteX3" fmla="*/ 1924050 w 3400423"/>
              <a:gd name="connsiteY3" fmla="*/ 6858000 h 6896100"/>
              <a:gd name="connsiteX4" fmla="*/ 9525 w 3400423"/>
              <a:gd name="connsiteY4" fmla="*/ 6896100 h 6896100"/>
              <a:gd name="connsiteX5" fmla="*/ 0 w 3400423"/>
              <a:gd name="connsiteY5" fmla="*/ 9525 h 6896100"/>
              <a:gd name="connsiteX0" fmla="*/ 0 w 3054433"/>
              <a:gd name="connsiteY0" fmla="*/ 9525 h 6896100"/>
              <a:gd name="connsiteX1" fmla="*/ 1952625 w 3054433"/>
              <a:gd name="connsiteY1" fmla="*/ 0 h 6896100"/>
              <a:gd name="connsiteX2" fmla="*/ 3054433 w 3054433"/>
              <a:gd name="connsiteY2" fmla="*/ 1753887 h 6896100"/>
              <a:gd name="connsiteX3" fmla="*/ 1924050 w 3054433"/>
              <a:gd name="connsiteY3" fmla="*/ 6858000 h 6896100"/>
              <a:gd name="connsiteX4" fmla="*/ 9525 w 3054433"/>
              <a:gd name="connsiteY4" fmla="*/ 6896100 h 6896100"/>
              <a:gd name="connsiteX5" fmla="*/ 0 w 3054433"/>
              <a:gd name="connsiteY5" fmla="*/ 9525 h 689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4433" h="6896100">
                <a:moveTo>
                  <a:pt x="0" y="9525"/>
                </a:moveTo>
                <a:lnTo>
                  <a:pt x="1952625" y="0"/>
                </a:lnTo>
                <a:lnTo>
                  <a:pt x="3054433" y="1753887"/>
                </a:lnTo>
                <a:lnTo>
                  <a:pt x="1924050" y="6858000"/>
                </a:lnTo>
                <a:lnTo>
                  <a:pt x="9525" y="6896100"/>
                </a:lnTo>
                <a:lnTo>
                  <a:pt x="0" y="9525"/>
                </a:lnTo>
                <a:close/>
              </a:path>
            </a:pathLst>
          </a:custGeom>
          <a:gradFill flip="none" rotWithShape="1">
            <a:gsLst>
              <a:gs pos="44000">
                <a:schemeClr val="bg1">
                  <a:lumMod val="95000"/>
                  <a:alpha val="40000"/>
                </a:schemeClr>
              </a:gs>
              <a:gs pos="75000">
                <a:schemeClr val="bg1">
                  <a:lumMod val="85000"/>
                </a:schemeClr>
              </a:gs>
              <a:gs pos="92000">
                <a:schemeClr val="bg1">
                  <a:shade val="100000"/>
                  <a:satMod val="115000"/>
                </a:schemeClr>
              </a:gs>
            </a:gsLst>
            <a:path path="circle">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1003">
            <a:schemeClr val="lt1"/>
          </a:fillRef>
          <a:effectRef idx="1">
            <a:schemeClr val="accent3"/>
          </a:effectRef>
          <a:fontRef idx="minor">
            <a:schemeClr val="dk1"/>
          </a:fontRef>
        </p:style>
        <p:txBody>
          <a:bodyPr anchor="ctr"/>
          <a:lstStyle/>
          <a:p>
            <a:pPr algn="ctr"/>
            <a:endParaRPr lang="es-MX" dirty="0">
              <a:solidFill>
                <a:schemeClr val="lt1"/>
              </a:solidFill>
            </a:endParaRPr>
          </a:p>
        </p:txBody>
      </p:sp>
      <p:sp>
        <p:nvSpPr>
          <p:cNvPr id="1048806" name="Title 13"/>
          <p:cNvSpPr txBox="1"/>
          <p:nvPr/>
        </p:nvSpPr>
        <p:spPr>
          <a:xfrm>
            <a:off x="4283968" y="0"/>
            <a:ext cx="4707241" cy="769441"/>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es-VE"/>
            </a:defPPr>
            <a:lvl1pPr algn="r" fontAlgn="base">
              <a:spcBef>
                <a:spcPct val="0"/>
              </a:spcBef>
              <a:spcAft>
                <a:spcPct val="0"/>
              </a:spcAft>
              <a:defRPr sz="2800">
                <a:solidFill>
                  <a:srgbClr val="02801A"/>
                </a:solidFill>
                <a:latin typeface="Arial" pitchFamily="34" charset="0"/>
                <a:ea typeface="+mj-ea"/>
                <a:cs typeface="Arial" pitchFamily="34" charset="0"/>
              </a:defRPr>
            </a:lvl1pPr>
            <a:lvl2pPr fontAlgn="base">
              <a:spcBef>
                <a:spcPct val="0"/>
              </a:spcBef>
              <a:spcAft>
                <a:spcPct val="0"/>
              </a:spcAft>
              <a:defRPr sz="3200">
                <a:solidFill>
                  <a:srgbClr val="959595"/>
                </a:solidFill>
                <a:latin typeface="Source Sans Pro Light" pitchFamily="34" charset="0"/>
              </a:defRPr>
            </a:lvl2pPr>
            <a:lvl3pPr fontAlgn="base">
              <a:spcBef>
                <a:spcPct val="0"/>
              </a:spcBef>
              <a:spcAft>
                <a:spcPct val="0"/>
              </a:spcAft>
              <a:defRPr sz="3200">
                <a:solidFill>
                  <a:srgbClr val="959595"/>
                </a:solidFill>
                <a:latin typeface="Source Sans Pro Light" pitchFamily="34" charset="0"/>
              </a:defRPr>
            </a:lvl3pPr>
            <a:lvl4pPr fontAlgn="base">
              <a:spcBef>
                <a:spcPct val="0"/>
              </a:spcBef>
              <a:spcAft>
                <a:spcPct val="0"/>
              </a:spcAft>
              <a:defRPr sz="3200">
                <a:solidFill>
                  <a:srgbClr val="959595"/>
                </a:solidFill>
                <a:latin typeface="Source Sans Pro Light" pitchFamily="34" charset="0"/>
              </a:defRPr>
            </a:lvl4pPr>
            <a:lvl5pPr fontAlgn="base">
              <a:spcBef>
                <a:spcPct val="0"/>
              </a:spcBef>
              <a:spcAft>
                <a:spcPct val="0"/>
              </a:spcAft>
              <a:defRPr sz="3200">
                <a:solidFill>
                  <a:srgbClr val="959595"/>
                </a:solidFill>
                <a:latin typeface="Source Sans Pro Light" pitchFamily="34" charset="0"/>
              </a:defRPr>
            </a:lvl5pPr>
            <a:lvl6pPr marL="457200" fontAlgn="base">
              <a:spcBef>
                <a:spcPct val="0"/>
              </a:spcBef>
              <a:spcAft>
                <a:spcPct val="0"/>
              </a:spcAft>
              <a:defRPr sz="3200">
                <a:solidFill>
                  <a:srgbClr val="959595"/>
                </a:solidFill>
                <a:latin typeface="Source Sans Pro Light" pitchFamily="34" charset="0"/>
              </a:defRPr>
            </a:lvl6pPr>
            <a:lvl7pPr marL="914400" fontAlgn="base">
              <a:spcBef>
                <a:spcPct val="0"/>
              </a:spcBef>
              <a:spcAft>
                <a:spcPct val="0"/>
              </a:spcAft>
              <a:defRPr sz="3200">
                <a:solidFill>
                  <a:srgbClr val="959595"/>
                </a:solidFill>
                <a:latin typeface="Source Sans Pro Light" pitchFamily="34" charset="0"/>
              </a:defRPr>
            </a:lvl7pPr>
            <a:lvl8pPr marL="1371600" fontAlgn="base">
              <a:spcBef>
                <a:spcPct val="0"/>
              </a:spcBef>
              <a:spcAft>
                <a:spcPct val="0"/>
              </a:spcAft>
              <a:defRPr sz="3200">
                <a:solidFill>
                  <a:srgbClr val="959595"/>
                </a:solidFill>
                <a:latin typeface="Source Sans Pro Light" pitchFamily="34" charset="0"/>
              </a:defRPr>
            </a:lvl8pPr>
            <a:lvl9pPr marL="1828800" fontAlgn="base">
              <a:spcBef>
                <a:spcPct val="0"/>
              </a:spcBef>
              <a:spcAft>
                <a:spcPct val="0"/>
              </a:spcAft>
              <a:defRPr sz="3200">
                <a:solidFill>
                  <a:srgbClr val="959595"/>
                </a:solidFill>
                <a:latin typeface="Source Sans Pro Light" pitchFamily="34" charset="0"/>
              </a:defRPr>
            </a:lvl9pPr>
          </a:lstStyle>
          <a:p>
            <a:r>
              <a:rPr lang="en-US" sz="20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latin typeface="Arial Black" pitchFamily="34" charset="0"/>
              </a:rPr>
              <a:t>EXAMEN DE GRADO</a:t>
            </a:r>
          </a:p>
          <a:p>
            <a:r>
              <a:rPr lang="en-US" sz="12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rPr>
              <a:t>MAESTRÍA EN GESTIÓN INTEGRAL DE RIESGOS Y PROTECCIÓN CIVIL</a:t>
            </a:r>
          </a:p>
        </p:txBody>
      </p:sp>
      <p:sp>
        <p:nvSpPr>
          <p:cNvPr id="5" name="1 Título"/>
          <p:cNvSpPr txBox="1">
            <a:spLocks/>
          </p:cNvSpPr>
          <p:nvPr/>
        </p:nvSpPr>
        <p:spPr bwMode="auto">
          <a:xfrm>
            <a:off x="300037" y="655637"/>
            <a:ext cx="7243763" cy="1325563"/>
          </a:xfrm>
          <a:prstGeom prst="rect">
            <a:avLst/>
          </a:prstGeom>
          <a:noFill/>
          <a:ln>
            <a:miter lim="800000"/>
            <a:headEnd/>
            <a:tailEnd/>
          </a:ln>
        </p:spPr>
        <p:txBody>
          <a:bodyPr/>
          <a:lstStyle/>
          <a:p>
            <a:pPr algn="ctr">
              <a:defRPr/>
            </a:pPr>
            <a:r>
              <a:rPr lang="es-MX" sz="6600" b="1" dirty="0">
                <a:solidFill>
                  <a:schemeClr val="tx2"/>
                </a:solidFill>
                <a:latin typeface="Arial Black" pitchFamily="34" charset="0"/>
                <a:ea typeface="+mj-ea"/>
                <a:cs typeface="+mj-cs"/>
              </a:rPr>
              <a:t>“ Gracias por su Atención”</a:t>
            </a:r>
          </a:p>
        </p:txBody>
      </p:sp>
      <p:pic>
        <p:nvPicPr>
          <p:cNvPr id="6" name="Picture 2" descr="http://www.datosgratis.net/wp-content/uploads/2013/03/magnificos-mensajes-de-gratitus-por-salud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0" y="3352800"/>
            <a:ext cx="2952750" cy="28813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7" name="CuadroTexto 1"/>
          <p:cNvSpPr txBox="1"/>
          <p:nvPr/>
        </p:nvSpPr>
        <p:spPr>
          <a:xfrm>
            <a:off x="-1908720" y="0"/>
            <a:ext cx="6336704" cy="646331"/>
          </a:xfrm>
          <a:prstGeom prst="rect">
            <a:avLst/>
          </a:prstGeom>
        </p:spPr>
        <p:txBody>
          <a:bodyPr wrap="square" rtlCol="0">
            <a:spAutoFit/>
          </a:bodyPr>
          <a:lstStyle/>
          <a:p>
            <a:pPr algn="ctr"/>
            <a:r>
              <a:rPr lang="es-MX" sz="3600" b="1" dirty="0">
                <a:latin typeface="Arial Narrow" pitchFamily="34" charset="0"/>
              </a:rPr>
              <a:t>Introducción</a:t>
            </a:r>
          </a:p>
        </p:txBody>
      </p:sp>
      <p:sp>
        <p:nvSpPr>
          <p:cNvPr id="1048618" name="Title 13"/>
          <p:cNvSpPr txBox="1"/>
          <p:nvPr/>
        </p:nvSpPr>
        <p:spPr>
          <a:xfrm>
            <a:off x="4275262" y="3750"/>
            <a:ext cx="4707241" cy="738664"/>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es-VE"/>
            </a:defPPr>
            <a:lvl1pPr algn="r" fontAlgn="base">
              <a:spcBef>
                <a:spcPct val="0"/>
              </a:spcBef>
              <a:spcAft>
                <a:spcPct val="0"/>
              </a:spcAft>
              <a:defRPr sz="2800">
                <a:solidFill>
                  <a:srgbClr val="02801A"/>
                </a:solidFill>
                <a:latin typeface="Arial" pitchFamily="34" charset="0"/>
                <a:ea typeface="+mj-ea"/>
                <a:cs typeface="Arial" pitchFamily="34" charset="0"/>
              </a:defRPr>
            </a:lvl1pPr>
            <a:lvl2pPr fontAlgn="base">
              <a:spcBef>
                <a:spcPct val="0"/>
              </a:spcBef>
              <a:spcAft>
                <a:spcPct val="0"/>
              </a:spcAft>
              <a:defRPr sz="3200">
                <a:solidFill>
                  <a:srgbClr val="959595"/>
                </a:solidFill>
                <a:latin typeface="Source Sans Pro Light" pitchFamily="34" charset="0"/>
              </a:defRPr>
            </a:lvl2pPr>
            <a:lvl3pPr fontAlgn="base">
              <a:spcBef>
                <a:spcPct val="0"/>
              </a:spcBef>
              <a:spcAft>
                <a:spcPct val="0"/>
              </a:spcAft>
              <a:defRPr sz="3200">
                <a:solidFill>
                  <a:srgbClr val="959595"/>
                </a:solidFill>
                <a:latin typeface="Source Sans Pro Light" pitchFamily="34" charset="0"/>
              </a:defRPr>
            </a:lvl3pPr>
            <a:lvl4pPr fontAlgn="base">
              <a:spcBef>
                <a:spcPct val="0"/>
              </a:spcBef>
              <a:spcAft>
                <a:spcPct val="0"/>
              </a:spcAft>
              <a:defRPr sz="3200">
                <a:solidFill>
                  <a:srgbClr val="959595"/>
                </a:solidFill>
                <a:latin typeface="Source Sans Pro Light" pitchFamily="34" charset="0"/>
              </a:defRPr>
            </a:lvl4pPr>
            <a:lvl5pPr fontAlgn="base">
              <a:spcBef>
                <a:spcPct val="0"/>
              </a:spcBef>
              <a:spcAft>
                <a:spcPct val="0"/>
              </a:spcAft>
              <a:defRPr sz="3200">
                <a:solidFill>
                  <a:srgbClr val="959595"/>
                </a:solidFill>
                <a:latin typeface="Source Sans Pro Light" pitchFamily="34" charset="0"/>
              </a:defRPr>
            </a:lvl5pPr>
            <a:lvl6pPr marL="457200" fontAlgn="base">
              <a:spcBef>
                <a:spcPct val="0"/>
              </a:spcBef>
              <a:spcAft>
                <a:spcPct val="0"/>
              </a:spcAft>
              <a:defRPr sz="3200">
                <a:solidFill>
                  <a:srgbClr val="959595"/>
                </a:solidFill>
                <a:latin typeface="Source Sans Pro Light" pitchFamily="34" charset="0"/>
              </a:defRPr>
            </a:lvl6pPr>
            <a:lvl7pPr marL="914400" fontAlgn="base">
              <a:spcBef>
                <a:spcPct val="0"/>
              </a:spcBef>
              <a:spcAft>
                <a:spcPct val="0"/>
              </a:spcAft>
              <a:defRPr sz="3200">
                <a:solidFill>
                  <a:srgbClr val="959595"/>
                </a:solidFill>
                <a:latin typeface="Source Sans Pro Light" pitchFamily="34" charset="0"/>
              </a:defRPr>
            </a:lvl7pPr>
            <a:lvl8pPr marL="1371600" fontAlgn="base">
              <a:spcBef>
                <a:spcPct val="0"/>
              </a:spcBef>
              <a:spcAft>
                <a:spcPct val="0"/>
              </a:spcAft>
              <a:defRPr sz="3200">
                <a:solidFill>
                  <a:srgbClr val="959595"/>
                </a:solidFill>
                <a:latin typeface="Source Sans Pro Light" pitchFamily="34" charset="0"/>
              </a:defRPr>
            </a:lvl8pPr>
            <a:lvl9pPr marL="1828800" fontAlgn="base">
              <a:spcBef>
                <a:spcPct val="0"/>
              </a:spcBef>
              <a:spcAft>
                <a:spcPct val="0"/>
              </a:spcAft>
              <a:defRPr sz="3200">
                <a:solidFill>
                  <a:srgbClr val="959595"/>
                </a:solidFill>
                <a:latin typeface="Source Sans Pro Light" pitchFamily="34" charset="0"/>
              </a:defRPr>
            </a:lvl9pPr>
          </a:lstStyle>
          <a:p>
            <a:r>
              <a:rPr lang="en-US" sz="18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latin typeface="Arial Black" pitchFamily="34" charset="0"/>
              </a:rPr>
              <a:t>EXAMEN DE GRADO</a:t>
            </a:r>
          </a:p>
          <a:p>
            <a:r>
              <a:rPr lang="en-US" sz="12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rPr>
              <a:t>MAESTRÍA EN GESTIÓN INTEGRAL DE RIESGOS Y PROTECCIÓN CIVIL</a:t>
            </a:r>
          </a:p>
        </p:txBody>
      </p:sp>
      <p:pic>
        <p:nvPicPr>
          <p:cNvPr id="4" name="Imagen 3"/>
          <p:cNvPicPr>
            <a:picLocks noChangeAspect="1"/>
          </p:cNvPicPr>
          <p:nvPr/>
        </p:nvPicPr>
        <p:blipFill>
          <a:blip r:embed="rId3"/>
          <a:stretch>
            <a:fillRect/>
          </a:stretch>
        </p:blipFill>
        <p:spPr>
          <a:xfrm>
            <a:off x="899592" y="2741890"/>
            <a:ext cx="7848872" cy="392747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7" name="Imagen 26"/>
          <p:cNvPicPr>
            <a:picLocks noChangeAspect="1"/>
          </p:cNvPicPr>
          <p:nvPr/>
        </p:nvPicPr>
        <p:blipFill rotWithShape="1">
          <a:blip r:embed="rId4"/>
          <a:srcRect l="11413" t="42998" r="38975" b="17784"/>
          <a:stretch/>
        </p:blipFill>
        <p:spPr>
          <a:xfrm>
            <a:off x="2267744" y="692696"/>
            <a:ext cx="5328592" cy="225843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3457149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6300192" y="3450952"/>
            <a:ext cx="2857500" cy="2857500"/>
          </a:xfrm>
          <a:prstGeom prst="rect">
            <a:avLst/>
          </a:prstGeom>
        </p:spPr>
      </p:pic>
      <p:sp>
        <p:nvSpPr>
          <p:cNvPr id="1048617" name="CuadroTexto 1"/>
          <p:cNvSpPr txBox="1"/>
          <p:nvPr/>
        </p:nvSpPr>
        <p:spPr>
          <a:xfrm>
            <a:off x="-1908720" y="0"/>
            <a:ext cx="6336704" cy="646331"/>
          </a:xfrm>
          <a:prstGeom prst="rect">
            <a:avLst/>
          </a:prstGeom>
        </p:spPr>
        <p:txBody>
          <a:bodyPr wrap="square" rtlCol="0">
            <a:spAutoFit/>
          </a:bodyPr>
          <a:lstStyle/>
          <a:p>
            <a:pPr algn="ctr"/>
            <a:r>
              <a:rPr lang="es-MX" sz="3600" b="1" dirty="0">
                <a:latin typeface="Arial Narrow" pitchFamily="34" charset="0"/>
              </a:rPr>
              <a:t>Introducción</a:t>
            </a:r>
          </a:p>
        </p:txBody>
      </p:sp>
      <p:sp>
        <p:nvSpPr>
          <p:cNvPr id="1048618" name="Title 13"/>
          <p:cNvSpPr txBox="1"/>
          <p:nvPr/>
        </p:nvSpPr>
        <p:spPr>
          <a:xfrm>
            <a:off x="4275262" y="3750"/>
            <a:ext cx="4707241" cy="738664"/>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es-VE"/>
            </a:defPPr>
            <a:lvl1pPr algn="r" fontAlgn="base">
              <a:spcBef>
                <a:spcPct val="0"/>
              </a:spcBef>
              <a:spcAft>
                <a:spcPct val="0"/>
              </a:spcAft>
              <a:defRPr sz="2800">
                <a:solidFill>
                  <a:srgbClr val="02801A"/>
                </a:solidFill>
                <a:latin typeface="Arial" pitchFamily="34" charset="0"/>
                <a:ea typeface="+mj-ea"/>
                <a:cs typeface="Arial" pitchFamily="34" charset="0"/>
              </a:defRPr>
            </a:lvl1pPr>
            <a:lvl2pPr fontAlgn="base">
              <a:spcBef>
                <a:spcPct val="0"/>
              </a:spcBef>
              <a:spcAft>
                <a:spcPct val="0"/>
              </a:spcAft>
              <a:defRPr sz="3200">
                <a:solidFill>
                  <a:srgbClr val="959595"/>
                </a:solidFill>
                <a:latin typeface="Source Sans Pro Light" pitchFamily="34" charset="0"/>
              </a:defRPr>
            </a:lvl2pPr>
            <a:lvl3pPr fontAlgn="base">
              <a:spcBef>
                <a:spcPct val="0"/>
              </a:spcBef>
              <a:spcAft>
                <a:spcPct val="0"/>
              </a:spcAft>
              <a:defRPr sz="3200">
                <a:solidFill>
                  <a:srgbClr val="959595"/>
                </a:solidFill>
                <a:latin typeface="Source Sans Pro Light" pitchFamily="34" charset="0"/>
              </a:defRPr>
            </a:lvl3pPr>
            <a:lvl4pPr fontAlgn="base">
              <a:spcBef>
                <a:spcPct val="0"/>
              </a:spcBef>
              <a:spcAft>
                <a:spcPct val="0"/>
              </a:spcAft>
              <a:defRPr sz="3200">
                <a:solidFill>
                  <a:srgbClr val="959595"/>
                </a:solidFill>
                <a:latin typeface="Source Sans Pro Light" pitchFamily="34" charset="0"/>
              </a:defRPr>
            </a:lvl4pPr>
            <a:lvl5pPr fontAlgn="base">
              <a:spcBef>
                <a:spcPct val="0"/>
              </a:spcBef>
              <a:spcAft>
                <a:spcPct val="0"/>
              </a:spcAft>
              <a:defRPr sz="3200">
                <a:solidFill>
                  <a:srgbClr val="959595"/>
                </a:solidFill>
                <a:latin typeface="Source Sans Pro Light" pitchFamily="34" charset="0"/>
              </a:defRPr>
            </a:lvl5pPr>
            <a:lvl6pPr marL="457200" fontAlgn="base">
              <a:spcBef>
                <a:spcPct val="0"/>
              </a:spcBef>
              <a:spcAft>
                <a:spcPct val="0"/>
              </a:spcAft>
              <a:defRPr sz="3200">
                <a:solidFill>
                  <a:srgbClr val="959595"/>
                </a:solidFill>
                <a:latin typeface="Source Sans Pro Light" pitchFamily="34" charset="0"/>
              </a:defRPr>
            </a:lvl6pPr>
            <a:lvl7pPr marL="914400" fontAlgn="base">
              <a:spcBef>
                <a:spcPct val="0"/>
              </a:spcBef>
              <a:spcAft>
                <a:spcPct val="0"/>
              </a:spcAft>
              <a:defRPr sz="3200">
                <a:solidFill>
                  <a:srgbClr val="959595"/>
                </a:solidFill>
                <a:latin typeface="Source Sans Pro Light" pitchFamily="34" charset="0"/>
              </a:defRPr>
            </a:lvl7pPr>
            <a:lvl8pPr marL="1371600" fontAlgn="base">
              <a:spcBef>
                <a:spcPct val="0"/>
              </a:spcBef>
              <a:spcAft>
                <a:spcPct val="0"/>
              </a:spcAft>
              <a:defRPr sz="3200">
                <a:solidFill>
                  <a:srgbClr val="959595"/>
                </a:solidFill>
                <a:latin typeface="Source Sans Pro Light" pitchFamily="34" charset="0"/>
              </a:defRPr>
            </a:lvl8pPr>
            <a:lvl9pPr marL="1828800" fontAlgn="base">
              <a:spcBef>
                <a:spcPct val="0"/>
              </a:spcBef>
              <a:spcAft>
                <a:spcPct val="0"/>
              </a:spcAft>
              <a:defRPr sz="3200">
                <a:solidFill>
                  <a:srgbClr val="959595"/>
                </a:solidFill>
                <a:latin typeface="Source Sans Pro Light" pitchFamily="34" charset="0"/>
              </a:defRPr>
            </a:lvl9pPr>
          </a:lstStyle>
          <a:p>
            <a:r>
              <a:rPr lang="en-US" sz="18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latin typeface="Arial Black" pitchFamily="34" charset="0"/>
              </a:rPr>
              <a:t>EXAMEN DE GRADO</a:t>
            </a:r>
          </a:p>
          <a:p>
            <a:r>
              <a:rPr lang="en-US" sz="12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rPr>
              <a:t>MAESTRÍA EN GESTIÓN INTEGRAL DE RIESGOS Y PROTECCIÓN CIVIL</a:t>
            </a:r>
          </a:p>
        </p:txBody>
      </p:sp>
      <p:pic>
        <p:nvPicPr>
          <p:cNvPr id="2" name="Imagen 1"/>
          <p:cNvPicPr>
            <a:picLocks noChangeAspect="1"/>
          </p:cNvPicPr>
          <p:nvPr/>
        </p:nvPicPr>
        <p:blipFill>
          <a:blip r:embed="rId4"/>
          <a:stretch>
            <a:fillRect/>
          </a:stretch>
        </p:blipFill>
        <p:spPr>
          <a:xfrm>
            <a:off x="3702719" y="764637"/>
            <a:ext cx="2525465" cy="16819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ángulo redondeado 2"/>
          <p:cNvSpPr/>
          <p:nvPr/>
        </p:nvSpPr>
        <p:spPr>
          <a:xfrm>
            <a:off x="2555775" y="2564905"/>
            <a:ext cx="3895355" cy="25922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spc="50" dirty="0">
                <a:ln w="13500">
                  <a:solidFill>
                    <a:schemeClr val="accent1">
                      <a:shade val="2500"/>
                      <a:alpha val="6500"/>
                    </a:schemeClr>
                  </a:solidFill>
                  <a:prstDash val="solid"/>
                </a:ln>
                <a:solidFill>
                  <a:schemeClr val="bg1">
                    <a:alpha val="95000"/>
                  </a:schemeClr>
                </a:solidFill>
                <a:effectLst>
                  <a:outerShdw blurRad="38100" dist="38100" dir="2700000" algn="tl">
                    <a:srgbClr val="000000">
                      <a:alpha val="43137"/>
                    </a:srgbClr>
                  </a:outerShdw>
                </a:effectLst>
                <a:latin typeface="Arial Black" panose="020B0A04020102020204" pitchFamily="34" charset="0"/>
                <a:ea typeface="+mj-ea"/>
                <a:cs typeface="Arial" pitchFamily="34" charset="0"/>
              </a:rPr>
              <a:t>REQUERIMIENTOS DE SEGURIDAD, SALUD EN EL TRABAJO Y PROTECCIÓN AL MEDIO AMBIENTE (</a:t>
            </a:r>
            <a:r>
              <a:rPr lang="es-MX" b="1" spc="50" dirty="0" err="1">
                <a:ln w="13500">
                  <a:solidFill>
                    <a:schemeClr val="accent1">
                      <a:shade val="2500"/>
                      <a:alpha val="6500"/>
                    </a:schemeClr>
                  </a:solidFill>
                  <a:prstDash val="solid"/>
                </a:ln>
                <a:solidFill>
                  <a:schemeClr val="bg1">
                    <a:alpha val="95000"/>
                  </a:schemeClr>
                </a:solidFill>
                <a:effectLst>
                  <a:outerShdw blurRad="38100" dist="38100" dir="2700000" algn="tl">
                    <a:srgbClr val="000000">
                      <a:alpha val="43137"/>
                    </a:srgbClr>
                  </a:outerShdw>
                </a:effectLst>
                <a:latin typeface="Arial Black" panose="020B0A04020102020204" pitchFamily="34" charset="0"/>
                <a:ea typeface="+mj-ea"/>
                <a:cs typeface="Arial" pitchFamily="34" charset="0"/>
              </a:rPr>
              <a:t>SSTPMA</a:t>
            </a:r>
            <a:r>
              <a:rPr lang="es-MX" b="1" spc="50" dirty="0">
                <a:ln w="13500">
                  <a:solidFill>
                    <a:schemeClr val="accent1">
                      <a:shade val="2500"/>
                      <a:alpha val="6500"/>
                    </a:schemeClr>
                  </a:solidFill>
                  <a:prstDash val="solid"/>
                </a:ln>
                <a:solidFill>
                  <a:schemeClr val="bg1">
                    <a:alpha val="95000"/>
                  </a:schemeClr>
                </a:solidFill>
                <a:effectLst>
                  <a:outerShdw blurRad="38100" dist="38100" dir="2700000" algn="tl">
                    <a:srgbClr val="000000">
                      <a:alpha val="43137"/>
                    </a:srgbClr>
                  </a:outerShdw>
                </a:effectLst>
                <a:latin typeface="Arial Black" panose="020B0A04020102020204" pitchFamily="34" charset="0"/>
                <a:ea typeface="+mj-ea"/>
                <a:cs typeface="Arial" pitchFamily="34" charset="0"/>
              </a:rPr>
              <a:t>)  DE LOS TRABAJADORES DE LA CONSTRUCCIÓN Y SERVICIOS DE OBRA PÚBLICA </a:t>
            </a:r>
          </a:p>
        </p:txBody>
      </p:sp>
      <p:sp>
        <p:nvSpPr>
          <p:cNvPr id="6" name="Flecha curvada hacia la derecha 5"/>
          <p:cNvSpPr/>
          <p:nvPr/>
        </p:nvSpPr>
        <p:spPr>
          <a:xfrm rot="19655283">
            <a:off x="1043867" y="1222248"/>
            <a:ext cx="4160120" cy="681077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Tree>
    <p:extLst>
      <p:ext uri="{BB962C8B-B14F-4D97-AF65-F5344CB8AC3E}">
        <p14:creationId xmlns:p14="http://schemas.microsoft.com/office/powerpoint/2010/main" val="21095518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8" name="10 Forma libre"/>
          <p:cNvSpPr/>
          <p:nvPr/>
        </p:nvSpPr>
        <p:spPr>
          <a:xfrm rot="5400000">
            <a:off x="3975151" y="-3972094"/>
            <a:ext cx="1202473" cy="9135224"/>
          </a:xfrm>
          <a:custGeom>
            <a:avLst/>
            <a:gdLst>
              <a:gd name="connsiteX0" fmla="*/ 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0 w 4248150"/>
              <a:gd name="connsiteY5" fmla="*/ 0 h 6858000"/>
              <a:gd name="connsiteX0" fmla="*/ 1238250 w 4248150"/>
              <a:gd name="connsiteY0" fmla="*/ 857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38250 w 4248150"/>
              <a:gd name="connsiteY5" fmla="*/ 85725 h 6858000"/>
              <a:gd name="connsiteX0" fmla="*/ 89535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0 h 6858000"/>
              <a:gd name="connsiteX0" fmla="*/ 1276350 w 4248150"/>
              <a:gd name="connsiteY0" fmla="*/ 26670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76350 w 4248150"/>
              <a:gd name="connsiteY5" fmla="*/ 266700 h 6858000"/>
              <a:gd name="connsiteX0" fmla="*/ 1000125 w 4248150"/>
              <a:gd name="connsiteY0" fmla="*/ 17145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000125 w 4248150"/>
              <a:gd name="connsiteY5" fmla="*/ 171450 h 6858000"/>
              <a:gd name="connsiteX0" fmla="*/ 895350 w 4248150"/>
              <a:gd name="connsiteY0" fmla="*/ 95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9525 h 68580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114300 w 3352800"/>
              <a:gd name="connsiteY4" fmla="*/ 6896100 h 6896100"/>
              <a:gd name="connsiteX5" fmla="*/ 0 w 3352800"/>
              <a:gd name="connsiteY5" fmla="*/ 9525 h 68961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9525 w 3352800"/>
              <a:gd name="connsiteY4" fmla="*/ 6896100 h 6896100"/>
              <a:gd name="connsiteX5" fmla="*/ 0 w 3352800"/>
              <a:gd name="connsiteY5" fmla="*/ 9525 h 6896100"/>
              <a:gd name="connsiteX0" fmla="*/ 0 w 3371849"/>
              <a:gd name="connsiteY0" fmla="*/ 9525 h 6896100"/>
              <a:gd name="connsiteX1" fmla="*/ 1952625 w 3371849"/>
              <a:gd name="connsiteY1" fmla="*/ 0 h 6896100"/>
              <a:gd name="connsiteX2" fmla="*/ 3371849 w 3371849"/>
              <a:gd name="connsiteY2" fmla="*/ 2143125 h 6896100"/>
              <a:gd name="connsiteX3" fmla="*/ 1924050 w 3371849"/>
              <a:gd name="connsiteY3" fmla="*/ 6858000 h 6896100"/>
              <a:gd name="connsiteX4" fmla="*/ 9525 w 3371849"/>
              <a:gd name="connsiteY4" fmla="*/ 6896100 h 6896100"/>
              <a:gd name="connsiteX5" fmla="*/ 0 w 3371849"/>
              <a:gd name="connsiteY5" fmla="*/ 9525 h 6896100"/>
              <a:gd name="connsiteX0" fmla="*/ 0 w 3400423"/>
              <a:gd name="connsiteY0" fmla="*/ 9525 h 6896100"/>
              <a:gd name="connsiteX1" fmla="*/ 1952625 w 3400423"/>
              <a:gd name="connsiteY1" fmla="*/ 0 h 6896100"/>
              <a:gd name="connsiteX2" fmla="*/ 3400423 w 3400423"/>
              <a:gd name="connsiteY2" fmla="*/ 2371725 h 6896100"/>
              <a:gd name="connsiteX3" fmla="*/ 1924050 w 3400423"/>
              <a:gd name="connsiteY3" fmla="*/ 6858000 h 6896100"/>
              <a:gd name="connsiteX4" fmla="*/ 9525 w 3400423"/>
              <a:gd name="connsiteY4" fmla="*/ 6896100 h 6896100"/>
              <a:gd name="connsiteX5" fmla="*/ 0 w 3400423"/>
              <a:gd name="connsiteY5" fmla="*/ 9525 h 6896100"/>
              <a:gd name="connsiteX0" fmla="*/ 0 w 3054433"/>
              <a:gd name="connsiteY0" fmla="*/ 9525 h 6896100"/>
              <a:gd name="connsiteX1" fmla="*/ 1952625 w 3054433"/>
              <a:gd name="connsiteY1" fmla="*/ 0 h 6896100"/>
              <a:gd name="connsiteX2" fmla="*/ 3054433 w 3054433"/>
              <a:gd name="connsiteY2" fmla="*/ 1753887 h 6896100"/>
              <a:gd name="connsiteX3" fmla="*/ 1924050 w 3054433"/>
              <a:gd name="connsiteY3" fmla="*/ 6858000 h 6896100"/>
              <a:gd name="connsiteX4" fmla="*/ 9525 w 3054433"/>
              <a:gd name="connsiteY4" fmla="*/ 6896100 h 6896100"/>
              <a:gd name="connsiteX5" fmla="*/ 0 w 3054433"/>
              <a:gd name="connsiteY5" fmla="*/ 9525 h 689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4433" h="6896100">
                <a:moveTo>
                  <a:pt x="0" y="9525"/>
                </a:moveTo>
                <a:lnTo>
                  <a:pt x="1952625" y="0"/>
                </a:lnTo>
                <a:lnTo>
                  <a:pt x="3054433" y="1753887"/>
                </a:lnTo>
                <a:lnTo>
                  <a:pt x="1924050" y="6858000"/>
                </a:lnTo>
                <a:lnTo>
                  <a:pt x="9525" y="6896100"/>
                </a:lnTo>
                <a:lnTo>
                  <a:pt x="0" y="9525"/>
                </a:lnTo>
                <a:close/>
              </a:path>
            </a:pathLst>
          </a:custGeom>
          <a:gradFill flip="none" rotWithShape="1">
            <a:gsLst>
              <a:gs pos="44000">
                <a:schemeClr val="bg1">
                  <a:lumMod val="95000"/>
                  <a:alpha val="40000"/>
                </a:schemeClr>
              </a:gs>
              <a:gs pos="75000">
                <a:schemeClr val="bg1">
                  <a:lumMod val="85000"/>
                </a:schemeClr>
              </a:gs>
              <a:gs pos="92000">
                <a:schemeClr val="bg1">
                  <a:shade val="100000"/>
                  <a:satMod val="115000"/>
                </a:schemeClr>
              </a:gs>
            </a:gsLst>
            <a:path path="circle">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1003">
            <a:schemeClr val="lt1"/>
          </a:fillRef>
          <a:effectRef idx="1">
            <a:schemeClr val="accent3"/>
          </a:effectRef>
          <a:fontRef idx="minor">
            <a:schemeClr val="dk1"/>
          </a:fontRef>
        </p:style>
        <p:txBody>
          <a:bodyPr anchor="ctr"/>
          <a:lstStyle/>
          <a:p>
            <a:pPr algn="ctr"/>
            <a:endParaRPr lang="es-MX">
              <a:solidFill>
                <a:schemeClr val="lt1"/>
              </a:solidFill>
            </a:endParaRPr>
          </a:p>
        </p:txBody>
      </p:sp>
      <p:sp>
        <p:nvSpPr>
          <p:cNvPr id="1048629" name="CuadroTexto 1"/>
          <p:cNvSpPr txBox="1"/>
          <p:nvPr/>
        </p:nvSpPr>
        <p:spPr>
          <a:xfrm>
            <a:off x="3631657" y="5958549"/>
            <a:ext cx="6336704" cy="584775"/>
          </a:xfrm>
          <a:prstGeom prst="rect">
            <a:avLst/>
          </a:prstGeom>
        </p:spPr>
        <p:txBody>
          <a:bodyPr wrap="square" rtlCol="0">
            <a:spAutoFit/>
          </a:bodyPr>
          <a:lstStyle/>
          <a:p>
            <a:pPr algn="ctr"/>
            <a:r>
              <a:rPr lang="es-MX" sz="3200" b="1" dirty="0" smtClean="0">
                <a:latin typeface="Arial Narrow" pitchFamily="34" charset="0"/>
              </a:rPr>
              <a:t>Problema de investigacion</a:t>
            </a:r>
            <a:endParaRPr lang="es-MX" sz="3200" b="1" dirty="0">
              <a:latin typeface="Arial Narrow" pitchFamily="34" charset="0"/>
            </a:endParaRPr>
          </a:p>
        </p:txBody>
      </p:sp>
      <p:sp>
        <p:nvSpPr>
          <p:cNvPr id="1048630" name="Title 13"/>
          <p:cNvSpPr txBox="1"/>
          <p:nvPr/>
        </p:nvSpPr>
        <p:spPr>
          <a:xfrm>
            <a:off x="4446389" y="210796"/>
            <a:ext cx="4707241" cy="769441"/>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es-VE"/>
            </a:defPPr>
            <a:lvl1pPr algn="r" fontAlgn="base">
              <a:spcBef>
                <a:spcPct val="0"/>
              </a:spcBef>
              <a:spcAft>
                <a:spcPct val="0"/>
              </a:spcAft>
              <a:defRPr sz="2800">
                <a:solidFill>
                  <a:srgbClr val="02801A"/>
                </a:solidFill>
                <a:latin typeface="Arial" pitchFamily="34" charset="0"/>
                <a:ea typeface="+mj-ea"/>
                <a:cs typeface="Arial" pitchFamily="34" charset="0"/>
              </a:defRPr>
            </a:lvl1pPr>
            <a:lvl2pPr fontAlgn="base">
              <a:spcBef>
                <a:spcPct val="0"/>
              </a:spcBef>
              <a:spcAft>
                <a:spcPct val="0"/>
              </a:spcAft>
              <a:defRPr sz="3200">
                <a:solidFill>
                  <a:srgbClr val="959595"/>
                </a:solidFill>
                <a:latin typeface="Source Sans Pro Light" pitchFamily="34" charset="0"/>
              </a:defRPr>
            </a:lvl2pPr>
            <a:lvl3pPr fontAlgn="base">
              <a:spcBef>
                <a:spcPct val="0"/>
              </a:spcBef>
              <a:spcAft>
                <a:spcPct val="0"/>
              </a:spcAft>
              <a:defRPr sz="3200">
                <a:solidFill>
                  <a:srgbClr val="959595"/>
                </a:solidFill>
                <a:latin typeface="Source Sans Pro Light" pitchFamily="34" charset="0"/>
              </a:defRPr>
            </a:lvl3pPr>
            <a:lvl4pPr fontAlgn="base">
              <a:spcBef>
                <a:spcPct val="0"/>
              </a:spcBef>
              <a:spcAft>
                <a:spcPct val="0"/>
              </a:spcAft>
              <a:defRPr sz="3200">
                <a:solidFill>
                  <a:srgbClr val="959595"/>
                </a:solidFill>
                <a:latin typeface="Source Sans Pro Light" pitchFamily="34" charset="0"/>
              </a:defRPr>
            </a:lvl4pPr>
            <a:lvl5pPr fontAlgn="base">
              <a:spcBef>
                <a:spcPct val="0"/>
              </a:spcBef>
              <a:spcAft>
                <a:spcPct val="0"/>
              </a:spcAft>
              <a:defRPr sz="3200">
                <a:solidFill>
                  <a:srgbClr val="959595"/>
                </a:solidFill>
                <a:latin typeface="Source Sans Pro Light" pitchFamily="34" charset="0"/>
              </a:defRPr>
            </a:lvl5pPr>
            <a:lvl6pPr marL="457200" fontAlgn="base">
              <a:spcBef>
                <a:spcPct val="0"/>
              </a:spcBef>
              <a:spcAft>
                <a:spcPct val="0"/>
              </a:spcAft>
              <a:defRPr sz="3200">
                <a:solidFill>
                  <a:srgbClr val="959595"/>
                </a:solidFill>
                <a:latin typeface="Source Sans Pro Light" pitchFamily="34" charset="0"/>
              </a:defRPr>
            </a:lvl6pPr>
            <a:lvl7pPr marL="914400" fontAlgn="base">
              <a:spcBef>
                <a:spcPct val="0"/>
              </a:spcBef>
              <a:spcAft>
                <a:spcPct val="0"/>
              </a:spcAft>
              <a:defRPr sz="3200">
                <a:solidFill>
                  <a:srgbClr val="959595"/>
                </a:solidFill>
                <a:latin typeface="Source Sans Pro Light" pitchFamily="34" charset="0"/>
              </a:defRPr>
            </a:lvl7pPr>
            <a:lvl8pPr marL="1371600" fontAlgn="base">
              <a:spcBef>
                <a:spcPct val="0"/>
              </a:spcBef>
              <a:spcAft>
                <a:spcPct val="0"/>
              </a:spcAft>
              <a:defRPr sz="3200">
                <a:solidFill>
                  <a:srgbClr val="959595"/>
                </a:solidFill>
                <a:latin typeface="Source Sans Pro Light" pitchFamily="34" charset="0"/>
              </a:defRPr>
            </a:lvl8pPr>
            <a:lvl9pPr marL="1828800" fontAlgn="base">
              <a:spcBef>
                <a:spcPct val="0"/>
              </a:spcBef>
              <a:spcAft>
                <a:spcPct val="0"/>
              </a:spcAft>
              <a:defRPr sz="3200">
                <a:solidFill>
                  <a:srgbClr val="959595"/>
                </a:solidFill>
                <a:latin typeface="Source Sans Pro Light" pitchFamily="34" charset="0"/>
              </a:defRPr>
            </a:lvl9pPr>
          </a:lstStyle>
          <a:p>
            <a:pPr algn="ctr"/>
            <a:r>
              <a:rPr lang="en-US" sz="20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latin typeface="Arial Black" pitchFamily="34" charset="0"/>
              </a:rPr>
              <a:t>EXAMEN DE GRADO</a:t>
            </a:r>
          </a:p>
          <a:p>
            <a:pPr algn="ctr"/>
            <a:r>
              <a:rPr lang="en-US" sz="12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rPr>
              <a:t>MAESTRÍA EN GESTIÓN INTEGRAL DE RIESGOS Y PROTECCIÓN CIVIL</a:t>
            </a:r>
          </a:p>
        </p:txBody>
      </p:sp>
      <p:pic>
        <p:nvPicPr>
          <p:cNvPr id="2" name="Imagen 1"/>
          <p:cNvPicPr>
            <a:picLocks noChangeAspect="1"/>
          </p:cNvPicPr>
          <p:nvPr/>
        </p:nvPicPr>
        <p:blipFill rotWithShape="1">
          <a:blip r:embed="rId2"/>
          <a:srcRect b="19706"/>
          <a:stretch/>
        </p:blipFill>
        <p:spPr>
          <a:xfrm>
            <a:off x="939983" y="1382863"/>
            <a:ext cx="7272808" cy="44236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8" name="10 Forma libre"/>
          <p:cNvSpPr/>
          <p:nvPr/>
        </p:nvSpPr>
        <p:spPr>
          <a:xfrm rot="5400000">
            <a:off x="3975151" y="-3972094"/>
            <a:ext cx="1202473" cy="9135224"/>
          </a:xfrm>
          <a:custGeom>
            <a:avLst/>
            <a:gdLst>
              <a:gd name="connsiteX0" fmla="*/ 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0 w 4248150"/>
              <a:gd name="connsiteY5" fmla="*/ 0 h 6858000"/>
              <a:gd name="connsiteX0" fmla="*/ 1238250 w 4248150"/>
              <a:gd name="connsiteY0" fmla="*/ 857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38250 w 4248150"/>
              <a:gd name="connsiteY5" fmla="*/ 85725 h 6858000"/>
              <a:gd name="connsiteX0" fmla="*/ 89535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0 h 6858000"/>
              <a:gd name="connsiteX0" fmla="*/ 1276350 w 4248150"/>
              <a:gd name="connsiteY0" fmla="*/ 26670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76350 w 4248150"/>
              <a:gd name="connsiteY5" fmla="*/ 266700 h 6858000"/>
              <a:gd name="connsiteX0" fmla="*/ 1000125 w 4248150"/>
              <a:gd name="connsiteY0" fmla="*/ 17145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000125 w 4248150"/>
              <a:gd name="connsiteY5" fmla="*/ 171450 h 6858000"/>
              <a:gd name="connsiteX0" fmla="*/ 895350 w 4248150"/>
              <a:gd name="connsiteY0" fmla="*/ 95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9525 h 68580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114300 w 3352800"/>
              <a:gd name="connsiteY4" fmla="*/ 6896100 h 6896100"/>
              <a:gd name="connsiteX5" fmla="*/ 0 w 3352800"/>
              <a:gd name="connsiteY5" fmla="*/ 9525 h 68961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9525 w 3352800"/>
              <a:gd name="connsiteY4" fmla="*/ 6896100 h 6896100"/>
              <a:gd name="connsiteX5" fmla="*/ 0 w 3352800"/>
              <a:gd name="connsiteY5" fmla="*/ 9525 h 6896100"/>
              <a:gd name="connsiteX0" fmla="*/ 0 w 3371849"/>
              <a:gd name="connsiteY0" fmla="*/ 9525 h 6896100"/>
              <a:gd name="connsiteX1" fmla="*/ 1952625 w 3371849"/>
              <a:gd name="connsiteY1" fmla="*/ 0 h 6896100"/>
              <a:gd name="connsiteX2" fmla="*/ 3371849 w 3371849"/>
              <a:gd name="connsiteY2" fmla="*/ 2143125 h 6896100"/>
              <a:gd name="connsiteX3" fmla="*/ 1924050 w 3371849"/>
              <a:gd name="connsiteY3" fmla="*/ 6858000 h 6896100"/>
              <a:gd name="connsiteX4" fmla="*/ 9525 w 3371849"/>
              <a:gd name="connsiteY4" fmla="*/ 6896100 h 6896100"/>
              <a:gd name="connsiteX5" fmla="*/ 0 w 3371849"/>
              <a:gd name="connsiteY5" fmla="*/ 9525 h 6896100"/>
              <a:gd name="connsiteX0" fmla="*/ 0 w 3400423"/>
              <a:gd name="connsiteY0" fmla="*/ 9525 h 6896100"/>
              <a:gd name="connsiteX1" fmla="*/ 1952625 w 3400423"/>
              <a:gd name="connsiteY1" fmla="*/ 0 h 6896100"/>
              <a:gd name="connsiteX2" fmla="*/ 3400423 w 3400423"/>
              <a:gd name="connsiteY2" fmla="*/ 2371725 h 6896100"/>
              <a:gd name="connsiteX3" fmla="*/ 1924050 w 3400423"/>
              <a:gd name="connsiteY3" fmla="*/ 6858000 h 6896100"/>
              <a:gd name="connsiteX4" fmla="*/ 9525 w 3400423"/>
              <a:gd name="connsiteY4" fmla="*/ 6896100 h 6896100"/>
              <a:gd name="connsiteX5" fmla="*/ 0 w 3400423"/>
              <a:gd name="connsiteY5" fmla="*/ 9525 h 6896100"/>
              <a:gd name="connsiteX0" fmla="*/ 0 w 3054433"/>
              <a:gd name="connsiteY0" fmla="*/ 9525 h 6896100"/>
              <a:gd name="connsiteX1" fmla="*/ 1952625 w 3054433"/>
              <a:gd name="connsiteY1" fmla="*/ 0 h 6896100"/>
              <a:gd name="connsiteX2" fmla="*/ 3054433 w 3054433"/>
              <a:gd name="connsiteY2" fmla="*/ 1753887 h 6896100"/>
              <a:gd name="connsiteX3" fmla="*/ 1924050 w 3054433"/>
              <a:gd name="connsiteY3" fmla="*/ 6858000 h 6896100"/>
              <a:gd name="connsiteX4" fmla="*/ 9525 w 3054433"/>
              <a:gd name="connsiteY4" fmla="*/ 6896100 h 6896100"/>
              <a:gd name="connsiteX5" fmla="*/ 0 w 3054433"/>
              <a:gd name="connsiteY5" fmla="*/ 9525 h 689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4433" h="6896100">
                <a:moveTo>
                  <a:pt x="0" y="9525"/>
                </a:moveTo>
                <a:lnTo>
                  <a:pt x="1952625" y="0"/>
                </a:lnTo>
                <a:lnTo>
                  <a:pt x="3054433" y="1753887"/>
                </a:lnTo>
                <a:lnTo>
                  <a:pt x="1924050" y="6858000"/>
                </a:lnTo>
                <a:lnTo>
                  <a:pt x="9525" y="6896100"/>
                </a:lnTo>
                <a:lnTo>
                  <a:pt x="0" y="9525"/>
                </a:lnTo>
                <a:close/>
              </a:path>
            </a:pathLst>
          </a:custGeom>
          <a:gradFill flip="none" rotWithShape="1">
            <a:gsLst>
              <a:gs pos="44000">
                <a:schemeClr val="bg1">
                  <a:lumMod val="95000"/>
                  <a:alpha val="40000"/>
                </a:schemeClr>
              </a:gs>
              <a:gs pos="75000">
                <a:schemeClr val="bg1">
                  <a:lumMod val="85000"/>
                </a:schemeClr>
              </a:gs>
              <a:gs pos="92000">
                <a:schemeClr val="bg1">
                  <a:shade val="100000"/>
                  <a:satMod val="115000"/>
                </a:schemeClr>
              </a:gs>
            </a:gsLst>
            <a:path path="circle">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1003">
            <a:schemeClr val="lt1"/>
          </a:fillRef>
          <a:effectRef idx="1">
            <a:schemeClr val="accent3"/>
          </a:effectRef>
          <a:fontRef idx="minor">
            <a:schemeClr val="dk1"/>
          </a:fontRef>
        </p:style>
        <p:txBody>
          <a:bodyPr anchor="ctr"/>
          <a:lstStyle/>
          <a:p>
            <a:pPr algn="ctr"/>
            <a:endParaRPr lang="es-MX">
              <a:solidFill>
                <a:schemeClr val="lt1"/>
              </a:solidFill>
            </a:endParaRPr>
          </a:p>
        </p:txBody>
      </p:sp>
      <p:sp>
        <p:nvSpPr>
          <p:cNvPr id="1048629" name="CuadroTexto 1"/>
          <p:cNvSpPr txBox="1"/>
          <p:nvPr/>
        </p:nvSpPr>
        <p:spPr>
          <a:xfrm>
            <a:off x="3631657" y="6156593"/>
            <a:ext cx="6336704" cy="584775"/>
          </a:xfrm>
          <a:prstGeom prst="rect">
            <a:avLst/>
          </a:prstGeom>
        </p:spPr>
        <p:txBody>
          <a:bodyPr wrap="square" rtlCol="0">
            <a:spAutoFit/>
          </a:bodyPr>
          <a:lstStyle/>
          <a:p>
            <a:pPr algn="ctr"/>
            <a:r>
              <a:rPr lang="es-MX" sz="3200" b="1" dirty="0" smtClean="0">
                <a:latin typeface="Arial Narrow" pitchFamily="34" charset="0"/>
              </a:rPr>
              <a:t>Problema de investigacion</a:t>
            </a:r>
            <a:endParaRPr lang="es-MX" sz="3200" b="1" dirty="0">
              <a:latin typeface="Arial Narrow" pitchFamily="34" charset="0"/>
            </a:endParaRPr>
          </a:p>
        </p:txBody>
      </p:sp>
      <p:sp>
        <p:nvSpPr>
          <p:cNvPr id="1048630" name="Title 13"/>
          <p:cNvSpPr txBox="1"/>
          <p:nvPr/>
        </p:nvSpPr>
        <p:spPr>
          <a:xfrm>
            <a:off x="4446389" y="210796"/>
            <a:ext cx="4707241" cy="769441"/>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es-VE"/>
            </a:defPPr>
            <a:lvl1pPr algn="r" fontAlgn="base">
              <a:spcBef>
                <a:spcPct val="0"/>
              </a:spcBef>
              <a:spcAft>
                <a:spcPct val="0"/>
              </a:spcAft>
              <a:defRPr sz="2800">
                <a:solidFill>
                  <a:srgbClr val="02801A"/>
                </a:solidFill>
                <a:latin typeface="Arial" pitchFamily="34" charset="0"/>
                <a:ea typeface="+mj-ea"/>
                <a:cs typeface="Arial" pitchFamily="34" charset="0"/>
              </a:defRPr>
            </a:lvl1pPr>
            <a:lvl2pPr fontAlgn="base">
              <a:spcBef>
                <a:spcPct val="0"/>
              </a:spcBef>
              <a:spcAft>
                <a:spcPct val="0"/>
              </a:spcAft>
              <a:defRPr sz="3200">
                <a:solidFill>
                  <a:srgbClr val="959595"/>
                </a:solidFill>
                <a:latin typeface="Source Sans Pro Light" pitchFamily="34" charset="0"/>
              </a:defRPr>
            </a:lvl2pPr>
            <a:lvl3pPr fontAlgn="base">
              <a:spcBef>
                <a:spcPct val="0"/>
              </a:spcBef>
              <a:spcAft>
                <a:spcPct val="0"/>
              </a:spcAft>
              <a:defRPr sz="3200">
                <a:solidFill>
                  <a:srgbClr val="959595"/>
                </a:solidFill>
                <a:latin typeface="Source Sans Pro Light" pitchFamily="34" charset="0"/>
              </a:defRPr>
            </a:lvl3pPr>
            <a:lvl4pPr fontAlgn="base">
              <a:spcBef>
                <a:spcPct val="0"/>
              </a:spcBef>
              <a:spcAft>
                <a:spcPct val="0"/>
              </a:spcAft>
              <a:defRPr sz="3200">
                <a:solidFill>
                  <a:srgbClr val="959595"/>
                </a:solidFill>
                <a:latin typeface="Source Sans Pro Light" pitchFamily="34" charset="0"/>
              </a:defRPr>
            </a:lvl4pPr>
            <a:lvl5pPr fontAlgn="base">
              <a:spcBef>
                <a:spcPct val="0"/>
              </a:spcBef>
              <a:spcAft>
                <a:spcPct val="0"/>
              </a:spcAft>
              <a:defRPr sz="3200">
                <a:solidFill>
                  <a:srgbClr val="959595"/>
                </a:solidFill>
                <a:latin typeface="Source Sans Pro Light" pitchFamily="34" charset="0"/>
              </a:defRPr>
            </a:lvl5pPr>
            <a:lvl6pPr marL="457200" fontAlgn="base">
              <a:spcBef>
                <a:spcPct val="0"/>
              </a:spcBef>
              <a:spcAft>
                <a:spcPct val="0"/>
              </a:spcAft>
              <a:defRPr sz="3200">
                <a:solidFill>
                  <a:srgbClr val="959595"/>
                </a:solidFill>
                <a:latin typeface="Source Sans Pro Light" pitchFamily="34" charset="0"/>
              </a:defRPr>
            </a:lvl6pPr>
            <a:lvl7pPr marL="914400" fontAlgn="base">
              <a:spcBef>
                <a:spcPct val="0"/>
              </a:spcBef>
              <a:spcAft>
                <a:spcPct val="0"/>
              </a:spcAft>
              <a:defRPr sz="3200">
                <a:solidFill>
                  <a:srgbClr val="959595"/>
                </a:solidFill>
                <a:latin typeface="Source Sans Pro Light" pitchFamily="34" charset="0"/>
              </a:defRPr>
            </a:lvl7pPr>
            <a:lvl8pPr marL="1371600" fontAlgn="base">
              <a:spcBef>
                <a:spcPct val="0"/>
              </a:spcBef>
              <a:spcAft>
                <a:spcPct val="0"/>
              </a:spcAft>
              <a:defRPr sz="3200">
                <a:solidFill>
                  <a:srgbClr val="959595"/>
                </a:solidFill>
                <a:latin typeface="Source Sans Pro Light" pitchFamily="34" charset="0"/>
              </a:defRPr>
            </a:lvl8pPr>
            <a:lvl9pPr marL="1828800" fontAlgn="base">
              <a:spcBef>
                <a:spcPct val="0"/>
              </a:spcBef>
              <a:spcAft>
                <a:spcPct val="0"/>
              </a:spcAft>
              <a:defRPr sz="3200">
                <a:solidFill>
                  <a:srgbClr val="959595"/>
                </a:solidFill>
                <a:latin typeface="Source Sans Pro Light" pitchFamily="34" charset="0"/>
              </a:defRPr>
            </a:lvl9pPr>
          </a:lstStyle>
          <a:p>
            <a:pPr algn="ctr"/>
            <a:r>
              <a:rPr lang="en-US" sz="20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latin typeface="Arial Black" pitchFamily="34" charset="0"/>
              </a:rPr>
              <a:t>EXAMEN DE GRADO</a:t>
            </a:r>
          </a:p>
          <a:p>
            <a:pPr algn="ctr"/>
            <a:r>
              <a:rPr lang="en-US" sz="12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rPr>
              <a:t>MAESTRÍA EN GESTIÓN INTEGRAL DE RIESGOS Y PROTECCIÓN CIVIL</a:t>
            </a:r>
          </a:p>
        </p:txBody>
      </p:sp>
      <p:pic>
        <p:nvPicPr>
          <p:cNvPr id="2050" name="Picture 2" descr="Resultado de imagen para IMAGENES DE SEPARACION DE BASURA EN EL LA INDUSTR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96755"/>
            <a:ext cx="4032448" cy="288032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3"/>
          <a:stretch>
            <a:fillRect/>
          </a:stretch>
        </p:blipFill>
        <p:spPr>
          <a:xfrm>
            <a:off x="4572000" y="3140968"/>
            <a:ext cx="4285859" cy="279910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5214105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2" name="10 Forma libre"/>
          <p:cNvSpPr/>
          <p:nvPr/>
        </p:nvSpPr>
        <p:spPr>
          <a:xfrm rot="5400000">
            <a:off x="3975151" y="-3972094"/>
            <a:ext cx="1202473" cy="9135224"/>
          </a:xfrm>
          <a:custGeom>
            <a:avLst/>
            <a:gdLst>
              <a:gd name="connsiteX0" fmla="*/ 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0 w 4248150"/>
              <a:gd name="connsiteY5" fmla="*/ 0 h 6858000"/>
              <a:gd name="connsiteX0" fmla="*/ 1238250 w 4248150"/>
              <a:gd name="connsiteY0" fmla="*/ 857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38250 w 4248150"/>
              <a:gd name="connsiteY5" fmla="*/ 85725 h 6858000"/>
              <a:gd name="connsiteX0" fmla="*/ 895350 w 4248150"/>
              <a:gd name="connsiteY0" fmla="*/ 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0 h 6858000"/>
              <a:gd name="connsiteX0" fmla="*/ 1276350 w 4248150"/>
              <a:gd name="connsiteY0" fmla="*/ 26670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276350 w 4248150"/>
              <a:gd name="connsiteY5" fmla="*/ 266700 h 6858000"/>
              <a:gd name="connsiteX0" fmla="*/ 1000125 w 4248150"/>
              <a:gd name="connsiteY0" fmla="*/ 171450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1000125 w 4248150"/>
              <a:gd name="connsiteY5" fmla="*/ 171450 h 6858000"/>
              <a:gd name="connsiteX0" fmla="*/ 895350 w 4248150"/>
              <a:gd name="connsiteY0" fmla="*/ 9525 h 6858000"/>
              <a:gd name="connsiteX1" fmla="*/ 2847975 w 4248150"/>
              <a:gd name="connsiteY1" fmla="*/ 0 h 6858000"/>
              <a:gd name="connsiteX2" fmla="*/ 4248150 w 4248150"/>
              <a:gd name="connsiteY2" fmla="*/ 2457450 h 6858000"/>
              <a:gd name="connsiteX3" fmla="*/ 2819400 w 4248150"/>
              <a:gd name="connsiteY3" fmla="*/ 6858000 h 6858000"/>
              <a:gd name="connsiteX4" fmla="*/ 0 w 4248150"/>
              <a:gd name="connsiteY4" fmla="*/ 6858000 h 6858000"/>
              <a:gd name="connsiteX5" fmla="*/ 895350 w 4248150"/>
              <a:gd name="connsiteY5" fmla="*/ 9525 h 68580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114300 w 3352800"/>
              <a:gd name="connsiteY4" fmla="*/ 6896100 h 6896100"/>
              <a:gd name="connsiteX5" fmla="*/ 0 w 3352800"/>
              <a:gd name="connsiteY5" fmla="*/ 9525 h 6896100"/>
              <a:gd name="connsiteX0" fmla="*/ 0 w 3352800"/>
              <a:gd name="connsiteY0" fmla="*/ 9525 h 6896100"/>
              <a:gd name="connsiteX1" fmla="*/ 1952625 w 3352800"/>
              <a:gd name="connsiteY1" fmla="*/ 0 h 6896100"/>
              <a:gd name="connsiteX2" fmla="*/ 3352800 w 3352800"/>
              <a:gd name="connsiteY2" fmla="*/ 2457450 h 6896100"/>
              <a:gd name="connsiteX3" fmla="*/ 1924050 w 3352800"/>
              <a:gd name="connsiteY3" fmla="*/ 6858000 h 6896100"/>
              <a:gd name="connsiteX4" fmla="*/ 9525 w 3352800"/>
              <a:gd name="connsiteY4" fmla="*/ 6896100 h 6896100"/>
              <a:gd name="connsiteX5" fmla="*/ 0 w 3352800"/>
              <a:gd name="connsiteY5" fmla="*/ 9525 h 6896100"/>
              <a:gd name="connsiteX0" fmla="*/ 0 w 3371849"/>
              <a:gd name="connsiteY0" fmla="*/ 9525 h 6896100"/>
              <a:gd name="connsiteX1" fmla="*/ 1952625 w 3371849"/>
              <a:gd name="connsiteY1" fmla="*/ 0 h 6896100"/>
              <a:gd name="connsiteX2" fmla="*/ 3371849 w 3371849"/>
              <a:gd name="connsiteY2" fmla="*/ 2143125 h 6896100"/>
              <a:gd name="connsiteX3" fmla="*/ 1924050 w 3371849"/>
              <a:gd name="connsiteY3" fmla="*/ 6858000 h 6896100"/>
              <a:gd name="connsiteX4" fmla="*/ 9525 w 3371849"/>
              <a:gd name="connsiteY4" fmla="*/ 6896100 h 6896100"/>
              <a:gd name="connsiteX5" fmla="*/ 0 w 3371849"/>
              <a:gd name="connsiteY5" fmla="*/ 9525 h 6896100"/>
              <a:gd name="connsiteX0" fmla="*/ 0 w 3400423"/>
              <a:gd name="connsiteY0" fmla="*/ 9525 h 6896100"/>
              <a:gd name="connsiteX1" fmla="*/ 1952625 w 3400423"/>
              <a:gd name="connsiteY1" fmla="*/ 0 h 6896100"/>
              <a:gd name="connsiteX2" fmla="*/ 3400423 w 3400423"/>
              <a:gd name="connsiteY2" fmla="*/ 2371725 h 6896100"/>
              <a:gd name="connsiteX3" fmla="*/ 1924050 w 3400423"/>
              <a:gd name="connsiteY3" fmla="*/ 6858000 h 6896100"/>
              <a:gd name="connsiteX4" fmla="*/ 9525 w 3400423"/>
              <a:gd name="connsiteY4" fmla="*/ 6896100 h 6896100"/>
              <a:gd name="connsiteX5" fmla="*/ 0 w 3400423"/>
              <a:gd name="connsiteY5" fmla="*/ 9525 h 6896100"/>
              <a:gd name="connsiteX0" fmla="*/ 0 w 3054433"/>
              <a:gd name="connsiteY0" fmla="*/ 9525 h 6896100"/>
              <a:gd name="connsiteX1" fmla="*/ 1952625 w 3054433"/>
              <a:gd name="connsiteY1" fmla="*/ 0 h 6896100"/>
              <a:gd name="connsiteX2" fmla="*/ 3054433 w 3054433"/>
              <a:gd name="connsiteY2" fmla="*/ 1753887 h 6896100"/>
              <a:gd name="connsiteX3" fmla="*/ 1924050 w 3054433"/>
              <a:gd name="connsiteY3" fmla="*/ 6858000 h 6896100"/>
              <a:gd name="connsiteX4" fmla="*/ 9525 w 3054433"/>
              <a:gd name="connsiteY4" fmla="*/ 6896100 h 6896100"/>
              <a:gd name="connsiteX5" fmla="*/ 0 w 3054433"/>
              <a:gd name="connsiteY5" fmla="*/ 9525 h 689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4433" h="6896100">
                <a:moveTo>
                  <a:pt x="0" y="9525"/>
                </a:moveTo>
                <a:lnTo>
                  <a:pt x="1952625" y="0"/>
                </a:lnTo>
                <a:lnTo>
                  <a:pt x="3054433" y="1753887"/>
                </a:lnTo>
                <a:lnTo>
                  <a:pt x="1924050" y="6858000"/>
                </a:lnTo>
                <a:lnTo>
                  <a:pt x="9525" y="6896100"/>
                </a:lnTo>
                <a:lnTo>
                  <a:pt x="0" y="9525"/>
                </a:lnTo>
                <a:close/>
              </a:path>
            </a:pathLst>
          </a:custGeom>
          <a:gradFill flip="none" rotWithShape="1">
            <a:gsLst>
              <a:gs pos="44000">
                <a:schemeClr val="bg1">
                  <a:lumMod val="95000"/>
                  <a:alpha val="40000"/>
                </a:schemeClr>
              </a:gs>
              <a:gs pos="75000">
                <a:schemeClr val="bg1">
                  <a:lumMod val="85000"/>
                </a:schemeClr>
              </a:gs>
              <a:gs pos="92000">
                <a:schemeClr val="bg1">
                  <a:shade val="100000"/>
                  <a:satMod val="115000"/>
                </a:schemeClr>
              </a:gs>
            </a:gsLst>
            <a:path path="circle">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1003">
            <a:schemeClr val="lt1"/>
          </a:fillRef>
          <a:effectRef idx="1">
            <a:schemeClr val="accent3"/>
          </a:effectRef>
          <a:fontRef idx="minor">
            <a:schemeClr val="dk1"/>
          </a:fontRef>
        </p:style>
        <p:txBody>
          <a:bodyPr anchor="ctr"/>
          <a:lstStyle/>
          <a:p>
            <a:pPr algn="ctr"/>
            <a:endParaRPr lang="es-MX">
              <a:solidFill>
                <a:schemeClr val="lt1"/>
              </a:solidFill>
            </a:endParaRPr>
          </a:p>
        </p:txBody>
      </p:sp>
      <p:sp>
        <p:nvSpPr>
          <p:cNvPr id="1048633" name="CuadroTexto 1"/>
          <p:cNvSpPr txBox="1"/>
          <p:nvPr/>
        </p:nvSpPr>
        <p:spPr>
          <a:xfrm>
            <a:off x="-440385" y="123690"/>
            <a:ext cx="4536504" cy="584775"/>
          </a:xfrm>
          <a:prstGeom prst="rect">
            <a:avLst/>
          </a:prstGeom>
        </p:spPr>
        <p:txBody>
          <a:bodyPr wrap="square" rtlCol="0">
            <a:spAutoFit/>
          </a:bodyPr>
          <a:lstStyle/>
          <a:p>
            <a:pPr algn="ctr"/>
            <a:r>
              <a:rPr lang="es-MX" sz="3200" b="1" dirty="0">
                <a:latin typeface="Arial Narrow" pitchFamily="34" charset="0"/>
              </a:rPr>
              <a:t>Justificación</a:t>
            </a:r>
          </a:p>
        </p:txBody>
      </p:sp>
      <p:sp>
        <p:nvSpPr>
          <p:cNvPr id="1048634" name="Title 13"/>
          <p:cNvSpPr txBox="1"/>
          <p:nvPr/>
        </p:nvSpPr>
        <p:spPr>
          <a:xfrm>
            <a:off x="4283968" y="33365"/>
            <a:ext cx="4707241" cy="769441"/>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es-VE"/>
            </a:defPPr>
            <a:lvl1pPr algn="r" fontAlgn="base">
              <a:spcBef>
                <a:spcPct val="0"/>
              </a:spcBef>
              <a:spcAft>
                <a:spcPct val="0"/>
              </a:spcAft>
              <a:defRPr sz="2800">
                <a:solidFill>
                  <a:srgbClr val="02801A"/>
                </a:solidFill>
                <a:latin typeface="Arial" pitchFamily="34" charset="0"/>
                <a:ea typeface="+mj-ea"/>
                <a:cs typeface="Arial" pitchFamily="34" charset="0"/>
              </a:defRPr>
            </a:lvl1pPr>
            <a:lvl2pPr fontAlgn="base">
              <a:spcBef>
                <a:spcPct val="0"/>
              </a:spcBef>
              <a:spcAft>
                <a:spcPct val="0"/>
              </a:spcAft>
              <a:defRPr sz="3200">
                <a:solidFill>
                  <a:srgbClr val="959595"/>
                </a:solidFill>
                <a:latin typeface="Source Sans Pro Light" pitchFamily="34" charset="0"/>
              </a:defRPr>
            </a:lvl2pPr>
            <a:lvl3pPr fontAlgn="base">
              <a:spcBef>
                <a:spcPct val="0"/>
              </a:spcBef>
              <a:spcAft>
                <a:spcPct val="0"/>
              </a:spcAft>
              <a:defRPr sz="3200">
                <a:solidFill>
                  <a:srgbClr val="959595"/>
                </a:solidFill>
                <a:latin typeface="Source Sans Pro Light" pitchFamily="34" charset="0"/>
              </a:defRPr>
            </a:lvl3pPr>
            <a:lvl4pPr fontAlgn="base">
              <a:spcBef>
                <a:spcPct val="0"/>
              </a:spcBef>
              <a:spcAft>
                <a:spcPct val="0"/>
              </a:spcAft>
              <a:defRPr sz="3200">
                <a:solidFill>
                  <a:srgbClr val="959595"/>
                </a:solidFill>
                <a:latin typeface="Source Sans Pro Light" pitchFamily="34" charset="0"/>
              </a:defRPr>
            </a:lvl4pPr>
            <a:lvl5pPr fontAlgn="base">
              <a:spcBef>
                <a:spcPct val="0"/>
              </a:spcBef>
              <a:spcAft>
                <a:spcPct val="0"/>
              </a:spcAft>
              <a:defRPr sz="3200">
                <a:solidFill>
                  <a:srgbClr val="959595"/>
                </a:solidFill>
                <a:latin typeface="Source Sans Pro Light" pitchFamily="34" charset="0"/>
              </a:defRPr>
            </a:lvl5pPr>
            <a:lvl6pPr marL="457200" fontAlgn="base">
              <a:spcBef>
                <a:spcPct val="0"/>
              </a:spcBef>
              <a:spcAft>
                <a:spcPct val="0"/>
              </a:spcAft>
              <a:defRPr sz="3200">
                <a:solidFill>
                  <a:srgbClr val="959595"/>
                </a:solidFill>
                <a:latin typeface="Source Sans Pro Light" pitchFamily="34" charset="0"/>
              </a:defRPr>
            </a:lvl6pPr>
            <a:lvl7pPr marL="914400" fontAlgn="base">
              <a:spcBef>
                <a:spcPct val="0"/>
              </a:spcBef>
              <a:spcAft>
                <a:spcPct val="0"/>
              </a:spcAft>
              <a:defRPr sz="3200">
                <a:solidFill>
                  <a:srgbClr val="959595"/>
                </a:solidFill>
                <a:latin typeface="Source Sans Pro Light" pitchFamily="34" charset="0"/>
              </a:defRPr>
            </a:lvl7pPr>
            <a:lvl8pPr marL="1371600" fontAlgn="base">
              <a:spcBef>
                <a:spcPct val="0"/>
              </a:spcBef>
              <a:spcAft>
                <a:spcPct val="0"/>
              </a:spcAft>
              <a:defRPr sz="3200">
                <a:solidFill>
                  <a:srgbClr val="959595"/>
                </a:solidFill>
                <a:latin typeface="Source Sans Pro Light" pitchFamily="34" charset="0"/>
              </a:defRPr>
            </a:lvl8pPr>
            <a:lvl9pPr marL="1828800" fontAlgn="base">
              <a:spcBef>
                <a:spcPct val="0"/>
              </a:spcBef>
              <a:spcAft>
                <a:spcPct val="0"/>
              </a:spcAft>
              <a:defRPr sz="3200">
                <a:solidFill>
                  <a:srgbClr val="959595"/>
                </a:solidFill>
                <a:latin typeface="Source Sans Pro Light" pitchFamily="34" charset="0"/>
              </a:defRPr>
            </a:lvl9pPr>
          </a:lstStyle>
          <a:p>
            <a:r>
              <a:rPr lang="en-US" sz="20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latin typeface="Arial Black" pitchFamily="34" charset="0"/>
              </a:rPr>
              <a:t>EXAMEN DE GRADO</a:t>
            </a:r>
          </a:p>
          <a:p>
            <a:r>
              <a:rPr lang="en-US" sz="1200" b="1" cap="none" spc="50" dirty="0">
                <a:ln w="13500">
                  <a:solidFill>
                    <a:schemeClr val="accent1">
                      <a:shade val="2500"/>
                      <a:alpha val="6500"/>
                    </a:schemeClr>
                  </a:solidFill>
                  <a:prstDash val="solid"/>
                </a:ln>
                <a:solidFill>
                  <a:schemeClr val="accent4">
                    <a:lumMod val="75000"/>
                    <a:alpha val="95000"/>
                  </a:schemeClr>
                </a:solidFill>
                <a:effectLst>
                  <a:outerShdw blurRad="38100" dist="38100" dir="2700000" algn="tl">
                    <a:srgbClr val="000000">
                      <a:alpha val="43137"/>
                    </a:srgbClr>
                  </a:outerShdw>
                </a:effectLst>
              </a:rPr>
              <a:t>MAESTRÍA EN GESTIÓN INTEGRAL DE RIESGOS Y PROTECCIÓN CIVIL</a:t>
            </a:r>
          </a:p>
        </p:txBody>
      </p:sp>
      <p:pic>
        <p:nvPicPr>
          <p:cNvPr id="3" name="Imagen 2"/>
          <p:cNvPicPr>
            <a:picLocks noChangeAspect="1"/>
          </p:cNvPicPr>
          <p:nvPr/>
        </p:nvPicPr>
        <p:blipFill>
          <a:blip r:embed="rId2"/>
          <a:stretch>
            <a:fillRect/>
          </a:stretch>
        </p:blipFill>
        <p:spPr>
          <a:xfrm>
            <a:off x="5313575" y="4058042"/>
            <a:ext cx="3672408" cy="2750908"/>
          </a:xfrm>
          <a:prstGeom prst="rect">
            <a:avLst/>
          </a:prstGeom>
          <a:ln>
            <a:noFill/>
          </a:ln>
          <a:effectLst>
            <a:outerShdw blurRad="190500" algn="tl" rotWithShape="0">
              <a:srgbClr val="000000">
                <a:alpha val="70000"/>
              </a:srgbClr>
            </a:outerShdw>
          </a:effectLst>
        </p:spPr>
      </p:pic>
      <p:pic>
        <p:nvPicPr>
          <p:cNvPr id="1028" name="Picture 4" descr="Resultado de imagen para imageness de industri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196755"/>
            <a:ext cx="3627121" cy="286622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a:blip r:embed="rId4"/>
          <a:stretch>
            <a:fillRect/>
          </a:stretch>
        </p:blipFill>
        <p:spPr>
          <a:xfrm>
            <a:off x="5204075" y="1700808"/>
            <a:ext cx="2867025" cy="15906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262</TotalTime>
  <Words>1738</Words>
  <Application>Microsoft Office PowerPoint</Application>
  <PresentationFormat>Presentación en pantalla (4:3)</PresentationFormat>
  <Paragraphs>205</Paragraphs>
  <Slides>40</Slides>
  <Notes>3</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40</vt:i4>
      </vt:variant>
    </vt:vector>
  </HeadingPairs>
  <TitlesOfParts>
    <vt:vector size="50" baseType="lpstr">
      <vt:lpstr>Arial</vt:lpstr>
      <vt:lpstr>Arial Black</vt:lpstr>
      <vt:lpstr>Arial Narrow</vt:lpstr>
      <vt:lpstr>Calibri</vt:lpstr>
      <vt:lpstr>Calibri Light</vt:lpstr>
      <vt:lpstr>Cambria</vt:lpstr>
      <vt:lpstr>Source Sans Pro Light</vt:lpstr>
      <vt:lpstr>Symbol</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GP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UTE-MANUELITA</dc:creator>
  <cp:lastModifiedBy>pcivil</cp:lastModifiedBy>
  <cp:revision>33</cp:revision>
  <dcterms:created xsi:type="dcterms:W3CDTF">2018-12-28T06:55:01Z</dcterms:created>
  <dcterms:modified xsi:type="dcterms:W3CDTF">2019-11-09T13:44:42Z</dcterms:modified>
</cp:coreProperties>
</file>