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57" r:id="rId5"/>
    <p:sldId id="261" r:id="rId6"/>
    <p:sldId id="263" r:id="rId7"/>
    <p:sldId id="260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6" autoAdjust="0"/>
    <p:restoredTop sz="94424" autoAdjust="0"/>
  </p:normalViewPr>
  <p:slideViewPr>
    <p:cSldViewPr snapToGrid="0">
      <p:cViewPr>
        <p:scale>
          <a:sx n="66" d="100"/>
          <a:sy n="66" d="100"/>
        </p:scale>
        <p:origin x="-49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99898-82D1-426D-82C9-93FF34E85D9F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C08312-DD04-4D73-9573-C356EF8354BD}">
      <dgm:prSet phldrT="[Texto]" custT="1"/>
      <dgm:spPr/>
      <dgm:t>
        <a:bodyPr/>
        <a:lstStyle/>
        <a:p>
          <a:r>
            <a:rPr lang="es-ES" sz="2500" dirty="0" smtClean="0"/>
            <a:t>1. </a:t>
          </a:r>
          <a:r>
            <a:rPr lang="es-MX" sz="2500" dirty="0" smtClean="0"/>
            <a:t>Comprender el riesgo de desastre.</a:t>
          </a:r>
          <a:endParaRPr lang="es-ES" sz="2500" dirty="0"/>
        </a:p>
      </dgm:t>
    </dgm:pt>
    <dgm:pt modelId="{4587CB99-B0B7-4908-9D0D-72FA6374A296}" type="parTrans" cxnId="{B227ABC0-3AFA-40E8-A211-F95E25A21674}">
      <dgm:prSet/>
      <dgm:spPr/>
      <dgm:t>
        <a:bodyPr/>
        <a:lstStyle/>
        <a:p>
          <a:endParaRPr lang="es-ES"/>
        </a:p>
      </dgm:t>
    </dgm:pt>
    <dgm:pt modelId="{731403F7-3792-47D0-B201-D1AB969B1177}" type="sibTrans" cxnId="{B227ABC0-3AFA-40E8-A211-F95E25A21674}">
      <dgm:prSet/>
      <dgm:spPr/>
      <dgm:t>
        <a:bodyPr/>
        <a:lstStyle/>
        <a:p>
          <a:endParaRPr lang="es-ES"/>
        </a:p>
      </dgm:t>
    </dgm:pt>
    <dgm:pt modelId="{F2CC9FC8-9C12-4272-9FBD-65194FF68193}">
      <dgm:prSet phldrT="[Texto]" custT="1"/>
      <dgm:spPr/>
      <dgm:t>
        <a:bodyPr/>
        <a:lstStyle/>
        <a:p>
          <a:r>
            <a:rPr lang="es-ES" sz="2500" dirty="0" smtClean="0"/>
            <a:t>2.- fortalecer la gobernanza del riesgo de desastre.</a:t>
          </a:r>
          <a:endParaRPr lang="es-ES" sz="2500" dirty="0"/>
        </a:p>
      </dgm:t>
    </dgm:pt>
    <dgm:pt modelId="{812BF214-58CC-4284-9EAD-7CBCD495863D}" type="parTrans" cxnId="{632494B3-20AC-4E82-9102-80D36F26EF60}">
      <dgm:prSet/>
      <dgm:spPr/>
      <dgm:t>
        <a:bodyPr/>
        <a:lstStyle/>
        <a:p>
          <a:endParaRPr lang="es-ES"/>
        </a:p>
      </dgm:t>
    </dgm:pt>
    <dgm:pt modelId="{6C2FF85D-D5FB-4E30-949B-FB6909D8BFDF}" type="sibTrans" cxnId="{632494B3-20AC-4E82-9102-80D36F26EF60}">
      <dgm:prSet/>
      <dgm:spPr/>
      <dgm:t>
        <a:bodyPr/>
        <a:lstStyle/>
        <a:p>
          <a:endParaRPr lang="es-ES"/>
        </a:p>
      </dgm:t>
    </dgm:pt>
    <dgm:pt modelId="{E25EA088-D8C9-43A2-927A-51A2F829B6FB}">
      <dgm:prSet phldrT="[Texto]" custT="1"/>
      <dgm:spPr/>
      <dgm:t>
        <a:bodyPr/>
        <a:lstStyle/>
        <a:p>
          <a:r>
            <a:rPr lang="es-ES" sz="2500" dirty="0" smtClean="0"/>
            <a:t>3.- invertir en la RRD, para la resiliencia.</a:t>
          </a:r>
          <a:endParaRPr lang="es-ES" sz="2500" dirty="0"/>
        </a:p>
      </dgm:t>
    </dgm:pt>
    <dgm:pt modelId="{99912E72-9D29-42A4-A040-6AFB7315D751}" type="parTrans" cxnId="{0FB57D09-CB1C-463D-9D43-7D857A741D36}">
      <dgm:prSet/>
      <dgm:spPr/>
      <dgm:t>
        <a:bodyPr/>
        <a:lstStyle/>
        <a:p>
          <a:endParaRPr lang="es-ES"/>
        </a:p>
      </dgm:t>
    </dgm:pt>
    <dgm:pt modelId="{BAD4F3B5-97BD-4A14-BDBD-73347E62BA99}" type="sibTrans" cxnId="{0FB57D09-CB1C-463D-9D43-7D857A741D36}">
      <dgm:prSet/>
      <dgm:spPr/>
      <dgm:t>
        <a:bodyPr/>
        <a:lstStyle/>
        <a:p>
          <a:endParaRPr lang="es-ES"/>
        </a:p>
      </dgm:t>
    </dgm:pt>
    <dgm:pt modelId="{6F442B71-5920-4175-905C-9A3AAF6921BE}">
      <dgm:prSet phldrT="[Texto]"/>
      <dgm:spPr/>
      <dgm:t>
        <a:bodyPr/>
        <a:lstStyle/>
        <a:p>
          <a:r>
            <a:rPr lang="es-ES" dirty="0" smtClean="0"/>
            <a:t>4.- </a:t>
          </a:r>
          <a:r>
            <a:rPr lang="es-MX" dirty="0" smtClean="0"/>
            <a:t>Aumentar la preparación para caso de desastre a fin de dar una respuesta eficaz y para “reconstruir mejor” en los ámbitos de la recuperación, la rehabilitación y la reconstrucción.</a:t>
          </a:r>
          <a:endParaRPr lang="es-ES" dirty="0"/>
        </a:p>
      </dgm:t>
    </dgm:pt>
    <dgm:pt modelId="{499467DC-13B5-405E-8A66-57796EEF608D}" type="parTrans" cxnId="{ED7D8BBE-AEA1-4EBA-ACBF-4ECC45D6A57B}">
      <dgm:prSet/>
      <dgm:spPr/>
      <dgm:t>
        <a:bodyPr/>
        <a:lstStyle/>
        <a:p>
          <a:endParaRPr lang="es-ES"/>
        </a:p>
      </dgm:t>
    </dgm:pt>
    <dgm:pt modelId="{E614CFC5-65CC-4E3B-8F01-F4B26450958C}" type="sibTrans" cxnId="{ED7D8BBE-AEA1-4EBA-ACBF-4ECC45D6A57B}">
      <dgm:prSet/>
      <dgm:spPr/>
      <dgm:t>
        <a:bodyPr/>
        <a:lstStyle/>
        <a:p>
          <a:endParaRPr lang="es-ES"/>
        </a:p>
      </dgm:t>
    </dgm:pt>
    <dgm:pt modelId="{CA492762-597E-48C0-ACF6-7C7BB0FD44FB}" type="pres">
      <dgm:prSet presAssocID="{AC399898-82D1-426D-82C9-93FF34E85D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2247B7-A599-42DE-9862-6115BA90B1DE}" type="pres">
      <dgm:prSet presAssocID="{E7C08312-DD04-4D73-9573-C356EF8354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71A2BF-4B32-4A88-A45C-AAAE80499F8E}" type="pres">
      <dgm:prSet presAssocID="{E7C08312-DD04-4D73-9573-C356EF8354BD}" presName="spNode" presStyleCnt="0"/>
      <dgm:spPr/>
    </dgm:pt>
    <dgm:pt modelId="{BDC3C4D2-84A5-4C38-A834-BEA96EE4542B}" type="pres">
      <dgm:prSet presAssocID="{731403F7-3792-47D0-B201-D1AB969B1177}" presName="sibTrans" presStyleLbl="sibTrans1D1" presStyleIdx="0" presStyleCnt="4"/>
      <dgm:spPr/>
      <dgm:t>
        <a:bodyPr/>
        <a:lstStyle/>
        <a:p>
          <a:endParaRPr lang="es-ES"/>
        </a:p>
      </dgm:t>
    </dgm:pt>
    <dgm:pt modelId="{9172F3B7-8828-4026-9EA9-3402F439FE63}" type="pres">
      <dgm:prSet presAssocID="{F2CC9FC8-9C12-4272-9FBD-65194FF6819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3AE16B-E5EC-4131-AB74-316EFA18BE4E}" type="pres">
      <dgm:prSet presAssocID="{F2CC9FC8-9C12-4272-9FBD-65194FF68193}" presName="spNode" presStyleCnt="0"/>
      <dgm:spPr/>
    </dgm:pt>
    <dgm:pt modelId="{AB567922-57CE-41B6-81F4-072BE4E4FDE4}" type="pres">
      <dgm:prSet presAssocID="{6C2FF85D-D5FB-4E30-949B-FB6909D8BFDF}" presName="sibTrans" presStyleLbl="sibTrans1D1" presStyleIdx="1" presStyleCnt="4"/>
      <dgm:spPr/>
      <dgm:t>
        <a:bodyPr/>
        <a:lstStyle/>
        <a:p>
          <a:endParaRPr lang="es-ES"/>
        </a:p>
      </dgm:t>
    </dgm:pt>
    <dgm:pt modelId="{53CA6DED-F19E-407C-872C-A6A5B8EC0794}" type="pres">
      <dgm:prSet presAssocID="{E25EA088-D8C9-43A2-927A-51A2F829B6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CB4C2-8A37-4A47-AC2A-E9308E49EC24}" type="pres">
      <dgm:prSet presAssocID="{E25EA088-D8C9-43A2-927A-51A2F829B6FB}" presName="spNode" presStyleCnt="0"/>
      <dgm:spPr/>
    </dgm:pt>
    <dgm:pt modelId="{CC9FAE84-62A8-42FE-88D2-ECC76C2E7C31}" type="pres">
      <dgm:prSet presAssocID="{BAD4F3B5-97BD-4A14-BDBD-73347E62BA99}" presName="sibTrans" presStyleLbl="sibTrans1D1" presStyleIdx="2" presStyleCnt="4"/>
      <dgm:spPr/>
      <dgm:t>
        <a:bodyPr/>
        <a:lstStyle/>
        <a:p>
          <a:endParaRPr lang="es-ES"/>
        </a:p>
      </dgm:t>
    </dgm:pt>
    <dgm:pt modelId="{750B45FD-ECDC-43D7-84D7-F4F5460EF259}" type="pres">
      <dgm:prSet presAssocID="{6F442B71-5920-4175-905C-9A3AAF6921BE}" presName="node" presStyleLbl="node1" presStyleIdx="3" presStyleCnt="4" custScaleX="1140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A43806-324C-4BAA-957A-2AE6DD13BBDC}" type="pres">
      <dgm:prSet presAssocID="{6F442B71-5920-4175-905C-9A3AAF6921BE}" presName="spNode" presStyleCnt="0"/>
      <dgm:spPr/>
    </dgm:pt>
    <dgm:pt modelId="{0BFAF6EB-D721-4CE6-930A-1EA73B40429E}" type="pres">
      <dgm:prSet presAssocID="{E614CFC5-65CC-4E3B-8F01-F4B26450958C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D1091199-CB24-4AC2-B428-CE512D5110CD}" type="presOf" srcId="{6C2FF85D-D5FB-4E30-949B-FB6909D8BFDF}" destId="{AB567922-57CE-41B6-81F4-072BE4E4FDE4}" srcOrd="0" destOrd="0" presId="urn:microsoft.com/office/officeart/2005/8/layout/cycle6"/>
    <dgm:cxn modelId="{ECA2959D-8243-4BFB-8BB5-5ADB255FF955}" type="presOf" srcId="{E25EA088-D8C9-43A2-927A-51A2F829B6FB}" destId="{53CA6DED-F19E-407C-872C-A6A5B8EC0794}" srcOrd="0" destOrd="0" presId="urn:microsoft.com/office/officeart/2005/8/layout/cycle6"/>
    <dgm:cxn modelId="{ED7D8BBE-AEA1-4EBA-ACBF-4ECC45D6A57B}" srcId="{AC399898-82D1-426D-82C9-93FF34E85D9F}" destId="{6F442B71-5920-4175-905C-9A3AAF6921BE}" srcOrd="3" destOrd="0" parTransId="{499467DC-13B5-405E-8A66-57796EEF608D}" sibTransId="{E614CFC5-65CC-4E3B-8F01-F4B26450958C}"/>
    <dgm:cxn modelId="{F9256DA2-18DB-48A9-9740-5655806A0525}" type="presOf" srcId="{AC399898-82D1-426D-82C9-93FF34E85D9F}" destId="{CA492762-597E-48C0-ACF6-7C7BB0FD44FB}" srcOrd="0" destOrd="0" presId="urn:microsoft.com/office/officeart/2005/8/layout/cycle6"/>
    <dgm:cxn modelId="{0FB57D09-CB1C-463D-9D43-7D857A741D36}" srcId="{AC399898-82D1-426D-82C9-93FF34E85D9F}" destId="{E25EA088-D8C9-43A2-927A-51A2F829B6FB}" srcOrd="2" destOrd="0" parTransId="{99912E72-9D29-42A4-A040-6AFB7315D751}" sibTransId="{BAD4F3B5-97BD-4A14-BDBD-73347E62BA99}"/>
    <dgm:cxn modelId="{DF767858-4D1D-49C9-9460-D8038853FBDD}" type="presOf" srcId="{F2CC9FC8-9C12-4272-9FBD-65194FF68193}" destId="{9172F3B7-8828-4026-9EA9-3402F439FE63}" srcOrd="0" destOrd="0" presId="urn:microsoft.com/office/officeart/2005/8/layout/cycle6"/>
    <dgm:cxn modelId="{DBA07D10-E19D-4DB6-8ADF-83EE8FE6A0D4}" type="presOf" srcId="{731403F7-3792-47D0-B201-D1AB969B1177}" destId="{BDC3C4D2-84A5-4C38-A834-BEA96EE4542B}" srcOrd="0" destOrd="0" presId="urn:microsoft.com/office/officeart/2005/8/layout/cycle6"/>
    <dgm:cxn modelId="{85986377-A425-4A86-8142-A2AE2EC2E388}" type="presOf" srcId="{BAD4F3B5-97BD-4A14-BDBD-73347E62BA99}" destId="{CC9FAE84-62A8-42FE-88D2-ECC76C2E7C31}" srcOrd="0" destOrd="0" presId="urn:microsoft.com/office/officeart/2005/8/layout/cycle6"/>
    <dgm:cxn modelId="{632494B3-20AC-4E82-9102-80D36F26EF60}" srcId="{AC399898-82D1-426D-82C9-93FF34E85D9F}" destId="{F2CC9FC8-9C12-4272-9FBD-65194FF68193}" srcOrd="1" destOrd="0" parTransId="{812BF214-58CC-4284-9EAD-7CBCD495863D}" sibTransId="{6C2FF85D-D5FB-4E30-949B-FB6909D8BFDF}"/>
    <dgm:cxn modelId="{261CFFFF-E692-4749-837F-110FD4897D6B}" type="presOf" srcId="{E614CFC5-65CC-4E3B-8F01-F4B26450958C}" destId="{0BFAF6EB-D721-4CE6-930A-1EA73B40429E}" srcOrd="0" destOrd="0" presId="urn:microsoft.com/office/officeart/2005/8/layout/cycle6"/>
    <dgm:cxn modelId="{7A2A6983-8996-4B04-8587-936BED31A8C0}" type="presOf" srcId="{E7C08312-DD04-4D73-9573-C356EF8354BD}" destId="{AC2247B7-A599-42DE-9862-6115BA90B1DE}" srcOrd="0" destOrd="0" presId="urn:microsoft.com/office/officeart/2005/8/layout/cycle6"/>
    <dgm:cxn modelId="{4C9E2DAE-5DD5-4C8D-BC49-D452D109A5C1}" type="presOf" srcId="{6F442B71-5920-4175-905C-9A3AAF6921BE}" destId="{750B45FD-ECDC-43D7-84D7-F4F5460EF259}" srcOrd="0" destOrd="0" presId="urn:microsoft.com/office/officeart/2005/8/layout/cycle6"/>
    <dgm:cxn modelId="{B227ABC0-3AFA-40E8-A211-F95E25A21674}" srcId="{AC399898-82D1-426D-82C9-93FF34E85D9F}" destId="{E7C08312-DD04-4D73-9573-C356EF8354BD}" srcOrd="0" destOrd="0" parTransId="{4587CB99-B0B7-4908-9D0D-72FA6374A296}" sibTransId="{731403F7-3792-47D0-B201-D1AB969B1177}"/>
    <dgm:cxn modelId="{79555F5C-CB53-48B5-9DE2-C5DBF78680A2}" type="presParOf" srcId="{CA492762-597E-48C0-ACF6-7C7BB0FD44FB}" destId="{AC2247B7-A599-42DE-9862-6115BA90B1DE}" srcOrd="0" destOrd="0" presId="urn:microsoft.com/office/officeart/2005/8/layout/cycle6"/>
    <dgm:cxn modelId="{E7D1AF82-30EF-4D4A-B974-FE72DAC24B91}" type="presParOf" srcId="{CA492762-597E-48C0-ACF6-7C7BB0FD44FB}" destId="{EF71A2BF-4B32-4A88-A45C-AAAE80499F8E}" srcOrd="1" destOrd="0" presId="urn:microsoft.com/office/officeart/2005/8/layout/cycle6"/>
    <dgm:cxn modelId="{21A7EB6C-49DC-40D5-8680-0C02062C9CF0}" type="presParOf" srcId="{CA492762-597E-48C0-ACF6-7C7BB0FD44FB}" destId="{BDC3C4D2-84A5-4C38-A834-BEA96EE4542B}" srcOrd="2" destOrd="0" presId="urn:microsoft.com/office/officeart/2005/8/layout/cycle6"/>
    <dgm:cxn modelId="{6E0389D1-16EE-443F-A35E-6EBCA56714DA}" type="presParOf" srcId="{CA492762-597E-48C0-ACF6-7C7BB0FD44FB}" destId="{9172F3B7-8828-4026-9EA9-3402F439FE63}" srcOrd="3" destOrd="0" presId="urn:microsoft.com/office/officeart/2005/8/layout/cycle6"/>
    <dgm:cxn modelId="{12CB0B27-9865-40FB-9D0C-9AAE1C7E92AF}" type="presParOf" srcId="{CA492762-597E-48C0-ACF6-7C7BB0FD44FB}" destId="{4A3AE16B-E5EC-4131-AB74-316EFA18BE4E}" srcOrd="4" destOrd="0" presId="urn:microsoft.com/office/officeart/2005/8/layout/cycle6"/>
    <dgm:cxn modelId="{C3635999-EF91-4B69-BE51-C87F71B81AB8}" type="presParOf" srcId="{CA492762-597E-48C0-ACF6-7C7BB0FD44FB}" destId="{AB567922-57CE-41B6-81F4-072BE4E4FDE4}" srcOrd="5" destOrd="0" presId="urn:microsoft.com/office/officeart/2005/8/layout/cycle6"/>
    <dgm:cxn modelId="{7C512C3F-F554-4A75-8983-B960D3B75BD1}" type="presParOf" srcId="{CA492762-597E-48C0-ACF6-7C7BB0FD44FB}" destId="{53CA6DED-F19E-407C-872C-A6A5B8EC0794}" srcOrd="6" destOrd="0" presId="urn:microsoft.com/office/officeart/2005/8/layout/cycle6"/>
    <dgm:cxn modelId="{A45D95EC-3EB2-4BA6-BF49-AE1715B985B4}" type="presParOf" srcId="{CA492762-597E-48C0-ACF6-7C7BB0FD44FB}" destId="{9CBCB4C2-8A37-4A47-AC2A-E9308E49EC24}" srcOrd="7" destOrd="0" presId="urn:microsoft.com/office/officeart/2005/8/layout/cycle6"/>
    <dgm:cxn modelId="{C611AD5D-4785-47A9-9D78-7F58F43E3158}" type="presParOf" srcId="{CA492762-597E-48C0-ACF6-7C7BB0FD44FB}" destId="{CC9FAE84-62A8-42FE-88D2-ECC76C2E7C31}" srcOrd="8" destOrd="0" presId="urn:microsoft.com/office/officeart/2005/8/layout/cycle6"/>
    <dgm:cxn modelId="{C4182980-2FCB-4BEB-BE70-10E25779281F}" type="presParOf" srcId="{CA492762-597E-48C0-ACF6-7C7BB0FD44FB}" destId="{750B45FD-ECDC-43D7-84D7-F4F5460EF259}" srcOrd="9" destOrd="0" presId="urn:microsoft.com/office/officeart/2005/8/layout/cycle6"/>
    <dgm:cxn modelId="{CBE3C66C-EF2F-48C6-92BC-A027B05272C4}" type="presParOf" srcId="{CA492762-597E-48C0-ACF6-7C7BB0FD44FB}" destId="{FEA43806-324C-4BAA-957A-2AE6DD13BBDC}" srcOrd="10" destOrd="0" presId="urn:microsoft.com/office/officeart/2005/8/layout/cycle6"/>
    <dgm:cxn modelId="{E189C735-9EF9-4092-876C-4C371F3E2505}" type="presParOf" srcId="{CA492762-597E-48C0-ACF6-7C7BB0FD44FB}" destId="{0BFAF6EB-D721-4CE6-930A-1EA73B40429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6861A-CE50-4B44-88F2-E8DF40BA239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CF97781-7B6F-49B4-B917-4392EFC59C5F}">
      <dgm:prSet phldrT="[Texto]"/>
      <dgm:spPr/>
      <dgm:t>
        <a:bodyPr/>
        <a:lstStyle/>
        <a:p>
          <a:r>
            <a:rPr lang="es-ES" dirty="0" smtClean="0"/>
            <a:t>Manifestaciones</a:t>
          </a:r>
        </a:p>
        <a:p>
          <a:r>
            <a:rPr lang="es-ES" dirty="0" smtClean="0"/>
            <a:t>Enfrentamientos</a:t>
          </a:r>
          <a:endParaRPr lang="es-ES" dirty="0"/>
        </a:p>
      </dgm:t>
    </dgm:pt>
    <dgm:pt modelId="{56D83473-4915-4FD1-9C95-75626E9A20F9}" type="parTrans" cxnId="{5E5E6AE4-A420-49BC-A9FD-39E45C611B33}">
      <dgm:prSet/>
      <dgm:spPr/>
      <dgm:t>
        <a:bodyPr/>
        <a:lstStyle/>
        <a:p>
          <a:endParaRPr lang="es-ES"/>
        </a:p>
      </dgm:t>
    </dgm:pt>
    <dgm:pt modelId="{2DEB7B37-71FA-4442-B7FA-A3BF2ABCB47B}" type="sibTrans" cxnId="{5E5E6AE4-A420-49BC-A9FD-39E45C611B33}">
      <dgm:prSet/>
      <dgm:spPr/>
      <dgm:t>
        <a:bodyPr/>
        <a:lstStyle/>
        <a:p>
          <a:endParaRPr lang="es-ES"/>
        </a:p>
      </dgm:t>
    </dgm:pt>
    <dgm:pt modelId="{40CDB3FE-4B26-4AE9-97D8-AC4AB3B806C5}">
      <dgm:prSet phldrT="[Texto]"/>
      <dgm:spPr/>
      <dgm:t>
        <a:bodyPr/>
        <a:lstStyle/>
        <a:p>
          <a:r>
            <a:rPr lang="es-ES" dirty="0" smtClean="0"/>
            <a:t>Vandalismo</a:t>
          </a:r>
        </a:p>
        <a:p>
          <a:r>
            <a:rPr lang="es-ES" dirty="0" smtClean="0"/>
            <a:t>Saqueos </a:t>
          </a:r>
          <a:endParaRPr lang="es-ES" dirty="0"/>
        </a:p>
      </dgm:t>
    </dgm:pt>
    <dgm:pt modelId="{3F7BFEF4-339E-4A16-9BD2-4C37E4EDC7BB}" type="parTrans" cxnId="{59649F2B-1CD0-4FAD-A0C1-F66B5A358E26}">
      <dgm:prSet/>
      <dgm:spPr/>
      <dgm:t>
        <a:bodyPr/>
        <a:lstStyle/>
        <a:p>
          <a:endParaRPr lang="es-ES"/>
        </a:p>
      </dgm:t>
    </dgm:pt>
    <dgm:pt modelId="{D4A7AE81-55D1-453C-8528-4370670D6FA3}" type="sibTrans" cxnId="{59649F2B-1CD0-4FAD-A0C1-F66B5A358E26}">
      <dgm:prSet/>
      <dgm:spPr/>
      <dgm:t>
        <a:bodyPr/>
        <a:lstStyle/>
        <a:p>
          <a:endParaRPr lang="es-ES"/>
        </a:p>
      </dgm:t>
    </dgm:pt>
    <dgm:pt modelId="{C3E97AC3-8775-47BE-A08F-EBDF3A6329C8}">
      <dgm:prSet phldrT="[Texto]"/>
      <dgm:spPr/>
      <dgm:t>
        <a:bodyPr/>
        <a:lstStyle/>
        <a:p>
          <a:r>
            <a:rPr lang="es-ES" dirty="0" smtClean="0"/>
            <a:t>Interrupción de servicios básicos</a:t>
          </a:r>
          <a:endParaRPr lang="es-ES" dirty="0"/>
        </a:p>
      </dgm:t>
    </dgm:pt>
    <dgm:pt modelId="{7BC2D8DC-6650-4DE9-86BE-6EF9BC84DAD3}" type="parTrans" cxnId="{9D26EC27-9081-4F38-A5B5-33B045836D3B}">
      <dgm:prSet/>
      <dgm:spPr/>
      <dgm:t>
        <a:bodyPr/>
        <a:lstStyle/>
        <a:p>
          <a:endParaRPr lang="es-ES"/>
        </a:p>
      </dgm:t>
    </dgm:pt>
    <dgm:pt modelId="{ADB7423D-97D6-46E5-8268-FD26756346F1}" type="sibTrans" cxnId="{9D26EC27-9081-4F38-A5B5-33B045836D3B}">
      <dgm:prSet/>
      <dgm:spPr/>
      <dgm:t>
        <a:bodyPr/>
        <a:lstStyle/>
        <a:p>
          <a:endParaRPr lang="es-ES"/>
        </a:p>
      </dgm:t>
    </dgm:pt>
    <dgm:pt modelId="{A46C91E6-AAA4-4A2E-B277-E6FCD6494AFC}">
      <dgm:prSet phldrT="[Texto]"/>
      <dgm:spPr/>
      <dgm:t>
        <a:bodyPr/>
        <a:lstStyle/>
        <a:p>
          <a:r>
            <a:rPr lang="es-ES" dirty="0" smtClean="0"/>
            <a:t>Incendios provocados</a:t>
          </a:r>
          <a:endParaRPr lang="es-ES" dirty="0"/>
        </a:p>
      </dgm:t>
    </dgm:pt>
    <dgm:pt modelId="{ED56F065-0E88-41F1-8239-8CBABD95FF48}" type="parTrans" cxnId="{C789C156-925C-4A9D-8543-D56C8C37C8B7}">
      <dgm:prSet/>
      <dgm:spPr/>
      <dgm:t>
        <a:bodyPr/>
        <a:lstStyle/>
        <a:p>
          <a:endParaRPr lang="es-ES"/>
        </a:p>
      </dgm:t>
    </dgm:pt>
    <dgm:pt modelId="{6B7C0EE6-4531-48F4-8400-77A8303CF166}" type="sibTrans" cxnId="{C789C156-925C-4A9D-8543-D56C8C37C8B7}">
      <dgm:prSet/>
      <dgm:spPr/>
      <dgm:t>
        <a:bodyPr/>
        <a:lstStyle/>
        <a:p>
          <a:endParaRPr lang="es-ES"/>
        </a:p>
      </dgm:t>
    </dgm:pt>
    <dgm:pt modelId="{421BE53B-1236-4A71-91D4-37E1BEA445E2}" type="pres">
      <dgm:prSet presAssocID="{9BE6861A-CE50-4B44-88F2-E8DF40BA239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EE7824-139F-41E7-8C74-077195D99190}" type="pres">
      <dgm:prSet presAssocID="{9BE6861A-CE50-4B44-88F2-E8DF40BA2391}" presName="diamond" presStyleLbl="bgShp" presStyleIdx="0" presStyleCnt="1"/>
      <dgm:spPr/>
    </dgm:pt>
    <dgm:pt modelId="{9DAB7C99-DDF9-4692-BAD1-87D583B63AF5}" type="pres">
      <dgm:prSet presAssocID="{9BE6861A-CE50-4B44-88F2-E8DF40BA239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CEB717-4768-45B8-B747-6D61FD46ABFE}" type="pres">
      <dgm:prSet presAssocID="{9BE6861A-CE50-4B44-88F2-E8DF40BA2391}" presName="quad2" presStyleLbl="node1" presStyleIdx="1" presStyleCnt="4" custLinFactNeighborY="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D927C-7E2E-4A5F-A15F-62B4D1C240C8}" type="pres">
      <dgm:prSet presAssocID="{9BE6861A-CE50-4B44-88F2-E8DF40BA239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98DFB6-CC5C-47EF-93FB-932F7087416F}" type="pres">
      <dgm:prSet presAssocID="{9BE6861A-CE50-4B44-88F2-E8DF40BA2391}" presName="quad4" presStyleLbl="node1" presStyleIdx="3" presStyleCnt="4" custLinFactNeighborY="3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89C156-925C-4A9D-8543-D56C8C37C8B7}" srcId="{9BE6861A-CE50-4B44-88F2-E8DF40BA2391}" destId="{A46C91E6-AAA4-4A2E-B277-E6FCD6494AFC}" srcOrd="3" destOrd="0" parTransId="{ED56F065-0E88-41F1-8239-8CBABD95FF48}" sibTransId="{6B7C0EE6-4531-48F4-8400-77A8303CF166}"/>
    <dgm:cxn modelId="{9C2520F4-A9BB-4D00-B95E-9A267D5F2A7F}" type="presOf" srcId="{A46C91E6-AAA4-4A2E-B277-E6FCD6494AFC}" destId="{0298DFB6-CC5C-47EF-93FB-932F7087416F}" srcOrd="0" destOrd="0" presId="urn:microsoft.com/office/officeart/2005/8/layout/matrix3"/>
    <dgm:cxn modelId="{5E5E6AE4-A420-49BC-A9FD-39E45C611B33}" srcId="{9BE6861A-CE50-4B44-88F2-E8DF40BA2391}" destId="{BCF97781-7B6F-49B4-B917-4392EFC59C5F}" srcOrd="0" destOrd="0" parTransId="{56D83473-4915-4FD1-9C95-75626E9A20F9}" sibTransId="{2DEB7B37-71FA-4442-B7FA-A3BF2ABCB47B}"/>
    <dgm:cxn modelId="{59649F2B-1CD0-4FAD-A0C1-F66B5A358E26}" srcId="{9BE6861A-CE50-4B44-88F2-E8DF40BA2391}" destId="{40CDB3FE-4B26-4AE9-97D8-AC4AB3B806C5}" srcOrd="1" destOrd="0" parTransId="{3F7BFEF4-339E-4A16-9BD2-4C37E4EDC7BB}" sibTransId="{D4A7AE81-55D1-453C-8528-4370670D6FA3}"/>
    <dgm:cxn modelId="{DD28EFAE-1D7F-4931-997A-E4549EC820A8}" type="presOf" srcId="{BCF97781-7B6F-49B4-B917-4392EFC59C5F}" destId="{9DAB7C99-DDF9-4692-BAD1-87D583B63AF5}" srcOrd="0" destOrd="0" presId="urn:microsoft.com/office/officeart/2005/8/layout/matrix3"/>
    <dgm:cxn modelId="{9D26EC27-9081-4F38-A5B5-33B045836D3B}" srcId="{9BE6861A-CE50-4B44-88F2-E8DF40BA2391}" destId="{C3E97AC3-8775-47BE-A08F-EBDF3A6329C8}" srcOrd="2" destOrd="0" parTransId="{7BC2D8DC-6650-4DE9-86BE-6EF9BC84DAD3}" sibTransId="{ADB7423D-97D6-46E5-8268-FD26756346F1}"/>
    <dgm:cxn modelId="{DC10FA0A-52E1-444E-9EC7-6A042289C430}" type="presOf" srcId="{40CDB3FE-4B26-4AE9-97D8-AC4AB3B806C5}" destId="{13CEB717-4768-45B8-B747-6D61FD46ABFE}" srcOrd="0" destOrd="0" presId="urn:microsoft.com/office/officeart/2005/8/layout/matrix3"/>
    <dgm:cxn modelId="{2DB88ACB-E61C-4D9B-8A8B-C08828C6385B}" type="presOf" srcId="{9BE6861A-CE50-4B44-88F2-E8DF40BA2391}" destId="{421BE53B-1236-4A71-91D4-37E1BEA445E2}" srcOrd="0" destOrd="0" presId="urn:microsoft.com/office/officeart/2005/8/layout/matrix3"/>
    <dgm:cxn modelId="{912EB6A5-AE49-4CC1-B3AE-D45EBFF2917B}" type="presOf" srcId="{C3E97AC3-8775-47BE-A08F-EBDF3A6329C8}" destId="{A94D927C-7E2E-4A5F-A15F-62B4D1C240C8}" srcOrd="0" destOrd="0" presId="urn:microsoft.com/office/officeart/2005/8/layout/matrix3"/>
    <dgm:cxn modelId="{84372C84-9650-4419-AEE3-8F65E8BB80D0}" type="presParOf" srcId="{421BE53B-1236-4A71-91D4-37E1BEA445E2}" destId="{47EE7824-139F-41E7-8C74-077195D99190}" srcOrd="0" destOrd="0" presId="urn:microsoft.com/office/officeart/2005/8/layout/matrix3"/>
    <dgm:cxn modelId="{AD217595-3016-4F41-9D11-BBD4163897A4}" type="presParOf" srcId="{421BE53B-1236-4A71-91D4-37E1BEA445E2}" destId="{9DAB7C99-DDF9-4692-BAD1-87D583B63AF5}" srcOrd="1" destOrd="0" presId="urn:microsoft.com/office/officeart/2005/8/layout/matrix3"/>
    <dgm:cxn modelId="{D6091650-BA23-45C5-9CC7-70B98A9FC085}" type="presParOf" srcId="{421BE53B-1236-4A71-91D4-37E1BEA445E2}" destId="{13CEB717-4768-45B8-B747-6D61FD46ABFE}" srcOrd="2" destOrd="0" presId="urn:microsoft.com/office/officeart/2005/8/layout/matrix3"/>
    <dgm:cxn modelId="{A6EBF4FF-822E-4E8A-AEFA-64CA9F8E6EE1}" type="presParOf" srcId="{421BE53B-1236-4A71-91D4-37E1BEA445E2}" destId="{A94D927C-7E2E-4A5F-A15F-62B4D1C240C8}" srcOrd="3" destOrd="0" presId="urn:microsoft.com/office/officeart/2005/8/layout/matrix3"/>
    <dgm:cxn modelId="{7A68775E-E912-4AF5-A4D0-35CC6B9486CD}" type="presParOf" srcId="{421BE53B-1236-4A71-91D4-37E1BEA445E2}" destId="{0298DFB6-CC5C-47EF-93FB-932F7087416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1F6B44-8EF6-40FF-BE9F-B8007249E61C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51E11166-EF37-4D90-A799-F28008C44C1A}">
      <dgm:prSet phldrT="[Texto]"/>
      <dgm:spPr/>
      <dgm:t>
        <a:bodyPr/>
        <a:lstStyle/>
        <a:p>
          <a:r>
            <a:rPr lang="es-ES" dirty="0" smtClean="0"/>
            <a:t>Acción y evaluación</a:t>
          </a:r>
          <a:endParaRPr lang="es-ES" dirty="0"/>
        </a:p>
      </dgm:t>
    </dgm:pt>
    <dgm:pt modelId="{104FF372-E4DB-4965-8875-DED48191C927}" type="parTrans" cxnId="{7530FED6-55CF-4149-96C8-7AF8F08349FA}">
      <dgm:prSet/>
      <dgm:spPr/>
      <dgm:t>
        <a:bodyPr/>
        <a:lstStyle/>
        <a:p>
          <a:endParaRPr lang="es-ES"/>
        </a:p>
      </dgm:t>
    </dgm:pt>
    <dgm:pt modelId="{AE057DA5-689D-4FD3-9677-71CFBB9518EA}" type="sibTrans" cxnId="{7530FED6-55CF-4149-96C8-7AF8F08349FA}">
      <dgm:prSet/>
      <dgm:spPr/>
      <dgm:t>
        <a:bodyPr/>
        <a:lstStyle/>
        <a:p>
          <a:endParaRPr lang="es-ES"/>
        </a:p>
      </dgm:t>
    </dgm:pt>
    <dgm:pt modelId="{01122895-C7E6-4FE3-94F7-36D30583C036}">
      <dgm:prSet phldrT="[Texto]"/>
      <dgm:spPr/>
      <dgm:t>
        <a:bodyPr/>
        <a:lstStyle/>
        <a:p>
          <a:r>
            <a:rPr lang="es-ES" dirty="0" smtClean="0"/>
            <a:t>Rectificación del plan</a:t>
          </a:r>
          <a:endParaRPr lang="es-ES" dirty="0"/>
        </a:p>
      </dgm:t>
    </dgm:pt>
    <dgm:pt modelId="{68A4558B-6E7B-4DBF-92D2-AF201E6B87DB}" type="parTrans" cxnId="{506EFE21-3F20-4927-87C9-6634AE5AF170}">
      <dgm:prSet/>
      <dgm:spPr/>
      <dgm:t>
        <a:bodyPr/>
        <a:lstStyle/>
        <a:p>
          <a:endParaRPr lang="es-ES"/>
        </a:p>
      </dgm:t>
    </dgm:pt>
    <dgm:pt modelId="{FD56C0D8-09E5-4F8C-B895-5E2513CB2AFD}" type="sibTrans" cxnId="{506EFE21-3F20-4927-87C9-6634AE5AF170}">
      <dgm:prSet/>
      <dgm:spPr/>
      <dgm:t>
        <a:bodyPr/>
        <a:lstStyle/>
        <a:p>
          <a:endParaRPr lang="es-ES"/>
        </a:p>
      </dgm:t>
    </dgm:pt>
    <dgm:pt modelId="{4D32E8DF-153A-48AB-9DB2-2438A975774F}">
      <dgm:prSet phldrT="[Texto]"/>
      <dgm:spPr/>
      <dgm:t>
        <a:bodyPr/>
        <a:lstStyle/>
        <a:p>
          <a:r>
            <a:rPr lang="es-ES" dirty="0" smtClean="0"/>
            <a:t>Planeación</a:t>
          </a:r>
          <a:endParaRPr lang="es-ES" dirty="0"/>
        </a:p>
      </dgm:t>
    </dgm:pt>
    <dgm:pt modelId="{F009630D-BDDF-4391-BEB1-61F9861AB44D}" type="parTrans" cxnId="{4E909A13-70A4-4D53-BD34-E8CC8335E725}">
      <dgm:prSet/>
      <dgm:spPr/>
      <dgm:t>
        <a:bodyPr/>
        <a:lstStyle/>
        <a:p>
          <a:endParaRPr lang="es-ES"/>
        </a:p>
      </dgm:t>
    </dgm:pt>
    <dgm:pt modelId="{EDD2A68C-8201-482D-A050-939883340FC5}" type="sibTrans" cxnId="{4E909A13-70A4-4D53-BD34-E8CC8335E725}">
      <dgm:prSet/>
      <dgm:spPr/>
      <dgm:t>
        <a:bodyPr/>
        <a:lstStyle/>
        <a:p>
          <a:endParaRPr lang="es-ES"/>
        </a:p>
      </dgm:t>
    </dgm:pt>
    <dgm:pt modelId="{D5C4CA8F-4C35-46BC-AF2A-C0E36ED0D1D3}" type="pres">
      <dgm:prSet presAssocID="{221F6B44-8EF6-40FF-BE9F-B8007249E61C}" presName="compositeShape" presStyleCnt="0">
        <dgm:presLayoutVars>
          <dgm:chMax val="7"/>
          <dgm:dir/>
          <dgm:resizeHandles val="exact"/>
        </dgm:presLayoutVars>
      </dgm:prSet>
      <dgm:spPr/>
    </dgm:pt>
    <dgm:pt modelId="{771A324D-F64A-48CC-AFC3-B211A49E8A73}" type="pres">
      <dgm:prSet presAssocID="{221F6B44-8EF6-40FF-BE9F-B8007249E61C}" presName="wedge1" presStyleLbl="node1" presStyleIdx="0" presStyleCnt="3" custLinFactNeighborX="-3112"/>
      <dgm:spPr/>
      <dgm:t>
        <a:bodyPr/>
        <a:lstStyle/>
        <a:p>
          <a:endParaRPr lang="es-ES"/>
        </a:p>
      </dgm:t>
    </dgm:pt>
    <dgm:pt modelId="{38C63298-FF2C-45A0-AFC4-7DCA5558B662}" type="pres">
      <dgm:prSet presAssocID="{221F6B44-8EF6-40FF-BE9F-B8007249E61C}" presName="dummy1a" presStyleCnt="0"/>
      <dgm:spPr/>
    </dgm:pt>
    <dgm:pt modelId="{23576F32-C810-43B8-AD08-49B0C1A66D92}" type="pres">
      <dgm:prSet presAssocID="{221F6B44-8EF6-40FF-BE9F-B8007249E61C}" presName="dummy1b" presStyleCnt="0"/>
      <dgm:spPr/>
    </dgm:pt>
    <dgm:pt modelId="{88024749-1D64-4913-A72A-91C293DE2E8E}" type="pres">
      <dgm:prSet presAssocID="{221F6B44-8EF6-40FF-BE9F-B8007249E61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EE012F-636C-41E0-B9A7-44B70C7222C8}" type="pres">
      <dgm:prSet presAssocID="{221F6B44-8EF6-40FF-BE9F-B8007249E61C}" presName="wedge2" presStyleLbl="node1" presStyleIdx="1" presStyleCnt="3"/>
      <dgm:spPr/>
      <dgm:t>
        <a:bodyPr/>
        <a:lstStyle/>
        <a:p>
          <a:endParaRPr lang="es-ES"/>
        </a:p>
      </dgm:t>
    </dgm:pt>
    <dgm:pt modelId="{61AE66FE-EE5E-4321-8790-A8540A79F533}" type="pres">
      <dgm:prSet presAssocID="{221F6B44-8EF6-40FF-BE9F-B8007249E61C}" presName="dummy2a" presStyleCnt="0"/>
      <dgm:spPr/>
    </dgm:pt>
    <dgm:pt modelId="{060E66E3-29B0-4726-83BE-BA76E562086A}" type="pres">
      <dgm:prSet presAssocID="{221F6B44-8EF6-40FF-BE9F-B8007249E61C}" presName="dummy2b" presStyleCnt="0"/>
      <dgm:spPr/>
    </dgm:pt>
    <dgm:pt modelId="{7DB69A21-253D-40E0-94F2-82E57CEE4E8C}" type="pres">
      <dgm:prSet presAssocID="{221F6B44-8EF6-40FF-BE9F-B8007249E61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842967-263B-4B85-909A-326EE8EB1253}" type="pres">
      <dgm:prSet presAssocID="{221F6B44-8EF6-40FF-BE9F-B8007249E61C}" presName="wedge3" presStyleLbl="node1" presStyleIdx="2" presStyleCnt="3" custLinFactNeighborX="-3112" custLinFactNeighborY="933"/>
      <dgm:spPr/>
      <dgm:t>
        <a:bodyPr/>
        <a:lstStyle/>
        <a:p>
          <a:endParaRPr lang="es-ES"/>
        </a:p>
      </dgm:t>
    </dgm:pt>
    <dgm:pt modelId="{DD87DD27-E747-404B-B0AB-1E7102043497}" type="pres">
      <dgm:prSet presAssocID="{221F6B44-8EF6-40FF-BE9F-B8007249E61C}" presName="dummy3a" presStyleCnt="0"/>
      <dgm:spPr/>
    </dgm:pt>
    <dgm:pt modelId="{828F32A0-0D12-40B8-8996-430C2A0E23A0}" type="pres">
      <dgm:prSet presAssocID="{221F6B44-8EF6-40FF-BE9F-B8007249E61C}" presName="dummy3b" presStyleCnt="0"/>
      <dgm:spPr/>
    </dgm:pt>
    <dgm:pt modelId="{3B44C043-2A70-4F95-B212-F7C416B99DE5}" type="pres">
      <dgm:prSet presAssocID="{221F6B44-8EF6-40FF-BE9F-B8007249E61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3907E-3AB4-40C8-910E-37037DC0BA76}" type="pres">
      <dgm:prSet presAssocID="{AE057DA5-689D-4FD3-9677-71CFBB9518EA}" presName="arrowWedge1" presStyleLbl="fgSibTrans2D1" presStyleIdx="0" presStyleCnt="3"/>
      <dgm:spPr/>
    </dgm:pt>
    <dgm:pt modelId="{8079B66B-03A8-4595-8A0C-894768BD158F}" type="pres">
      <dgm:prSet presAssocID="{FD56C0D8-09E5-4F8C-B895-5E2513CB2AFD}" presName="arrowWedge2" presStyleLbl="fgSibTrans2D1" presStyleIdx="1" presStyleCnt="3"/>
      <dgm:spPr/>
    </dgm:pt>
    <dgm:pt modelId="{3A335B73-0C09-41E8-A67F-76EC86C6BDD0}" type="pres">
      <dgm:prSet presAssocID="{EDD2A68C-8201-482D-A050-939883340FC5}" presName="arrowWedge3" presStyleLbl="fgSibTrans2D1" presStyleIdx="2" presStyleCnt="3"/>
      <dgm:spPr/>
    </dgm:pt>
  </dgm:ptLst>
  <dgm:cxnLst>
    <dgm:cxn modelId="{E25459ED-D7C5-4ACA-AF37-FC0B0D7B4CB4}" type="presOf" srcId="{01122895-C7E6-4FE3-94F7-36D30583C036}" destId="{7DB69A21-253D-40E0-94F2-82E57CEE4E8C}" srcOrd="1" destOrd="0" presId="urn:microsoft.com/office/officeart/2005/8/layout/cycle8"/>
    <dgm:cxn modelId="{506EFE21-3F20-4927-87C9-6634AE5AF170}" srcId="{221F6B44-8EF6-40FF-BE9F-B8007249E61C}" destId="{01122895-C7E6-4FE3-94F7-36D30583C036}" srcOrd="1" destOrd="0" parTransId="{68A4558B-6E7B-4DBF-92D2-AF201E6B87DB}" sibTransId="{FD56C0D8-09E5-4F8C-B895-5E2513CB2AFD}"/>
    <dgm:cxn modelId="{CBF2A48A-374D-41F5-A42E-692916B81763}" type="presOf" srcId="{4D32E8DF-153A-48AB-9DB2-2438A975774F}" destId="{3B44C043-2A70-4F95-B212-F7C416B99DE5}" srcOrd="1" destOrd="0" presId="urn:microsoft.com/office/officeart/2005/8/layout/cycle8"/>
    <dgm:cxn modelId="{4E909A13-70A4-4D53-BD34-E8CC8335E725}" srcId="{221F6B44-8EF6-40FF-BE9F-B8007249E61C}" destId="{4D32E8DF-153A-48AB-9DB2-2438A975774F}" srcOrd="2" destOrd="0" parTransId="{F009630D-BDDF-4391-BEB1-61F9861AB44D}" sibTransId="{EDD2A68C-8201-482D-A050-939883340FC5}"/>
    <dgm:cxn modelId="{892BF2B1-182D-4704-BD2D-1AD42FFF12DF}" type="presOf" srcId="{01122895-C7E6-4FE3-94F7-36D30583C036}" destId="{94EE012F-636C-41E0-B9A7-44B70C7222C8}" srcOrd="0" destOrd="0" presId="urn:microsoft.com/office/officeart/2005/8/layout/cycle8"/>
    <dgm:cxn modelId="{9ADACF2C-1957-42C2-A033-8C561CF921B6}" type="presOf" srcId="{51E11166-EF37-4D90-A799-F28008C44C1A}" destId="{88024749-1D64-4913-A72A-91C293DE2E8E}" srcOrd="1" destOrd="0" presId="urn:microsoft.com/office/officeart/2005/8/layout/cycle8"/>
    <dgm:cxn modelId="{E2E2C2FF-09CC-4663-9F9B-3BD6DF60C581}" type="presOf" srcId="{4D32E8DF-153A-48AB-9DB2-2438A975774F}" destId="{48842967-263B-4B85-909A-326EE8EB1253}" srcOrd="0" destOrd="0" presId="urn:microsoft.com/office/officeart/2005/8/layout/cycle8"/>
    <dgm:cxn modelId="{A0D1CE06-0F4A-4034-90A8-290FD0D02C50}" type="presOf" srcId="{51E11166-EF37-4D90-A799-F28008C44C1A}" destId="{771A324D-F64A-48CC-AFC3-B211A49E8A73}" srcOrd="0" destOrd="0" presId="urn:microsoft.com/office/officeart/2005/8/layout/cycle8"/>
    <dgm:cxn modelId="{CBF0BD7E-6B59-43E3-95B7-066B23BED4FB}" type="presOf" srcId="{221F6B44-8EF6-40FF-BE9F-B8007249E61C}" destId="{D5C4CA8F-4C35-46BC-AF2A-C0E36ED0D1D3}" srcOrd="0" destOrd="0" presId="urn:microsoft.com/office/officeart/2005/8/layout/cycle8"/>
    <dgm:cxn modelId="{7530FED6-55CF-4149-96C8-7AF8F08349FA}" srcId="{221F6B44-8EF6-40FF-BE9F-B8007249E61C}" destId="{51E11166-EF37-4D90-A799-F28008C44C1A}" srcOrd="0" destOrd="0" parTransId="{104FF372-E4DB-4965-8875-DED48191C927}" sibTransId="{AE057DA5-689D-4FD3-9677-71CFBB9518EA}"/>
    <dgm:cxn modelId="{5FD099C7-FCBE-4598-9472-DE1569678B52}" type="presParOf" srcId="{D5C4CA8F-4C35-46BC-AF2A-C0E36ED0D1D3}" destId="{771A324D-F64A-48CC-AFC3-B211A49E8A73}" srcOrd="0" destOrd="0" presId="urn:microsoft.com/office/officeart/2005/8/layout/cycle8"/>
    <dgm:cxn modelId="{CB61FA00-9065-412B-A8A4-D134208BC72E}" type="presParOf" srcId="{D5C4CA8F-4C35-46BC-AF2A-C0E36ED0D1D3}" destId="{38C63298-FF2C-45A0-AFC4-7DCA5558B662}" srcOrd="1" destOrd="0" presId="urn:microsoft.com/office/officeart/2005/8/layout/cycle8"/>
    <dgm:cxn modelId="{04502B56-94E9-413B-B735-E103CBEADEDF}" type="presParOf" srcId="{D5C4CA8F-4C35-46BC-AF2A-C0E36ED0D1D3}" destId="{23576F32-C810-43B8-AD08-49B0C1A66D92}" srcOrd="2" destOrd="0" presId="urn:microsoft.com/office/officeart/2005/8/layout/cycle8"/>
    <dgm:cxn modelId="{81CF44F4-7324-47F5-A06D-4247C36FB54B}" type="presParOf" srcId="{D5C4CA8F-4C35-46BC-AF2A-C0E36ED0D1D3}" destId="{88024749-1D64-4913-A72A-91C293DE2E8E}" srcOrd="3" destOrd="0" presId="urn:microsoft.com/office/officeart/2005/8/layout/cycle8"/>
    <dgm:cxn modelId="{258A20EF-41CF-40FA-804A-AFEB5D2F9B5D}" type="presParOf" srcId="{D5C4CA8F-4C35-46BC-AF2A-C0E36ED0D1D3}" destId="{94EE012F-636C-41E0-B9A7-44B70C7222C8}" srcOrd="4" destOrd="0" presId="urn:microsoft.com/office/officeart/2005/8/layout/cycle8"/>
    <dgm:cxn modelId="{E08AE517-4404-4A5D-AA46-0FB52B92DE39}" type="presParOf" srcId="{D5C4CA8F-4C35-46BC-AF2A-C0E36ED0D1D3}" destId="{61AE66FE-EE5E-4321-8790-A8540A79F533}" srcOrd="5" destOrd="0" presId="urn:microsoft.com/office/officeart/2005/8/layout/cycle8"/>
    <dgm:cxn modelId="{803E6C22-0380-4A7A-861B-8BACEA53D803}" type="presParOf" srcId="{D5C4CA8F-4C35-46BC-AF2A-C0E36ED0D1D3}" destId="{060E66E3-29B0-4726-83BE-BA76E562086A}" srcOrd="6" destOrd="0" presId="urn:microsoft.com/office/officeart/2005/8/layout/cycle8"/>
    <dgm:cxn modelId="{4442A7C1-6F74-4B35-BEF8-02A1312D8910}" type="presParOf" srcId="{D5C4CA8F-4C35-46BC-AF2A-C0E36ED0D1D3}" destId="{7DB69A21-253D-40E0-94F2-82E57CEE4E8C}" srcOrd="7" destOrd="0" presId="urn:microsoft.com/office/officeart/2005/8/layout/cycle8"/>
    <dgm:cxn modelId="{5FCFF120-FA8A-40D6-B77D-67C9D53307F2}" type="presParOf" srcId="{D5C4CA8F-4C35-46BC-AF2A-C0E36ED0D1D3}" destId="{48842967-263B-4B85-909A-326EE8EB1253}" srcOrd="8" destOrd="0" presId="urn:microsoft.com/office/officeart/2005/8/layout/cycle8"/>
    <dgm:cxn modelId="{4593230E-8F81-4237-9409-6FBCA8C3135C}" type="presParOf" srcId="{D5C4CA8F-4C35-46BC-AF2A-C0E36ED0D1D3}" destId="{DD87DD27-E747-404B-B0AB-1E7102043497}" srcOrd="9" destOrd="0" presId="urn:microsoft.com/office/officeart/2005/8/layout/cycle8"/>
    <dgm:cxn modelId="{66CED9DE-6D28-4F14-B7F1-A09329356421}" type="presParOf" srcId="{D5C4CA8F-4C35-46BC-AF2A-C0E36ED0D1D3}" destId="{828F32A0-0D12-40B8-8996-430C2A0E23A0}" srcOrd="10" destOrd="0" presId="urn:microsoft.com/office/officeart/2005/8/layout/cycle8"/>
    <dgm:cxn modelId="{279A870B-4FF4-4424-8546-04032CBC0696}" type="presParOf" srcId="{D5C4CA8F-4C35-46BC-AF2A-C0E36ED0D1D3}" destId="{3B44C043-2A70-4F95-B212-F7C416B99DE5}" srcOrd="11" destOrd="0" presId="urn:microsoft.com/office/officeart/2005/8/layout/cycle8"/>
    <dgm:cxn modelId="{FEDDB8C5-D193-4406-AE9C-829A1469D588}" type="presParOf" srcId="{D5C4CA8F-4C35-46BC-AF2A-C0E36ED0D1D3}" destId="{83E3907E-3AB4-40C8-910E-37037DC0BA76}" srcOrd="12" destOrd="0" presId="urn:microsoft.com/office/officeart/2005/8/layout/cycle8"/>
    <dgm:cxn modelId="{43B02992-881D-4408-9EA3-5B52C5F5DEA4}" type="presParOf" srcId="{D5C4CA8F-4C35-46BC-AF2A-C0E36ED0D1D3}" destId="{8079B66B-03A8-4595-8A0C-894768BD158F}" srcOrd="13" destOrd="0" presId="urn:microsoft.com/office/officeart/2005/8/layout/cycle8"/>
    <dgm:cxn modelId="{BCB452B3-D8F4-4D0E-A0F4-2D43D72D55D8}" type="presParOf" srcId="{D5C4CA8F-4C35-46BC-AF2A-C0E36ED0D1D3}" destId="{3A335B73-0C09-41E8-A67F-76EC86C6BDD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F5584-C5D4-40FE-A442-67CD33336AFA}" type="doc">
      <dgm:prSet loTypeId="urn:microsoft.com/office/officeart/2008/layout/LinedLis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9C81E7-770E-4B7F-9E04-278A94505E52}">
      <dgm:prSet phldrT="[Texto]"/>
      <dgm:spPr/>
      <dgm:t>
        <a:bodyPr/>
        <a:lstStyle/>
        <a:p>
          <a:pPr algn="ctr"/>
          <a:endParaRPr lang="es-ES" dirty="0" smtClean="0"/>
        </a:p>
        <a:p>
          <a:pPr algn="ctr"/>
          <a:endParaRPr lang="es-ES" dirty="0" smtClean="0"/>
        </a:p>
        <a:p>
          <a:pPr algn="ctr"/>
          <a:endParaRPr lang="es-ES" dirty="0" smtClean="0"/>
        </a:p>
        <a:p>
          <a:pPr algn="ctr"/>
          <a:r>
            <a:rPr lang="es-ES" dirty="0" smtClean="0"/>
            <a:t>1RA. REUNION DEL SECTOR PRIVADO</a:t>
          </a:r>
          <a:endParaRPr lang="es-ES" dirty="0"/>
        </a:p>
      </dgm:t>
    </dgm:pt>
    <dgm:pt modelId="{FC3B9FCB-27FA-4504-B9E0-01F16EE7AFE8}" type="parTrans" cxnId="{BC26B0ED-0E22-4F90-9E12-C52A77086962}">
      <dgm:prSet/>
      <dgm:spPr/>
      <dgm:t>
        <a:bodyPr/>
        <a:lstStyle/>
        <a:p>
          <a:endParaRPr lang="es-ES"/>
        </a:p>
      </dgm:t>
    </dgm:pt>
    <dgm:pt modelId="{A223B87F-2C93-4BB4-B8DE-BF76F947E852}" type="sibTrans" cxnId="{BC26B0ED-0E22-4F90-9E12-C52A77086962}">
      <dgm:prSet/>
      <dgm:spPr/>
      <dgm:t>
        <a:bodyPr/>
        <a:lstStyle/>
        <a:p>
          <a:endParaRPr lang="es-ES"/>
        </a:p>
      </dgm:t>
    </dgm:pt>
    <dgm:pt modelId="{5AB5DB45-7DC7-49E8-981D-3DC91303E745}">
      <dgm:prSet phldrT="[Texto]"/>
      <dgm:spPr/>
      <dgm:t>
        <a:bodyPr/>
        <a:lstStyle/>
        <a:p>
          <a:r>
            <a:rPr lang="es-ES" dirty="0" smtClean="0"/>
            <a:t>Difusión de medidas preventivas</a:t>
          </a:r>
          <a:endParaRPr lang="es-ES" dirty="0"/>
        </a:p>
      </dgm:t>
    </dgm:pt>
    <dgm:pt modelId="{6D752FF3-B56E-4CC3-99DA-CF367C8CBCD5}" type="parTrans" cxnId="{9A282A19-E70A-4476-A668-094F0CD810BB}">
      <dgm:prSet/>
      <dgm:spPr/>
      <dgm:t>
        <a:bodyPr/>
        <a:lstStyle/>
        <a:p>
          <a:endParaRPr lang="es-ES"/>
        </a:p>
      </dgm:t>
    </dgm:pt>
    <dgm:pt modelId="{936D3128-283F-4892-A742-498F757FE9BE}" type="sibTrans" cxnId="{9A282A19-E70A-4476-A668-094F0CD810BB}">
      <dgm:prSet/>
      <dgm:spPr/>
      <dgm:t>
        <a:bodyPr/>
        <a:lstStyle/>
        <a:p>
          <a:endParaRPr lang="es-ES"/>
        </a:p>
      </dgm:t>
    </dgm:pt>
    <dgm:pt modelId="{5B784083-EA41-44AF-98B5-47389E44FEE6}">
      <dgm:prSet phldrT="[Texto]"/>
      <dgm:spPr/>
      <dgm:t>
        <a:bodyPr/>
        <a:lstStyle/>
        <a:p>
          <a:r>
            <a:rPr lang="es-ES" dirty="0" smtClean="0"/>
            <a:t>Reconocimiento por adquisición de equipamiento</a:t>
          </a:r>
          <a:endParaRPr lang="es-ES" dirty="0"/>
        </a:p>
      </dgm:t>
    </dgm:pt>
    <dgm:pt modelId="{792A14F0-3563-4E5B-8B85-31E495EDC780}" type="parTrans" cxnId="{ECC06B79-E2C1-4354-9834-DE7DBD16E93E}">
      <dgm:prSet/>
      <dgm:spPr/>
      <dgm:t>
        <a:bodyPr/>
        <a:lstStyle/>
        <a:p>
          <a:endParaRPr lang="es-ES"/>
        </a:p>
      </dgm:t>
    </dgm:pt>
    <dgm:pt modelId="{66BEFAE2-9B81-4FF7-9BEC-9D068A95CB42}" type="sibTrans" cxnId="{ECC06B79-E2C1-4354-9834-DE7DBD16E93E}">
      <dgm:prSet/>
      <dgm:spPr/>
      <dgm:t>
        <a:bodyPr/>
        <a:lstStyle/>
        <a:p>
          <a:endParaRPr lang="es-ES"/>
        </a:p>
      </dgm:t>
    </dgm:pt>
    <dgm:pt modelId="{E60D86E8-129B-4C47-B9CF-528E325CD525}">
      <dgm:prSet phldrT="[Texto]"/>
      <dgm:spPr/>
      <dgm:t>
        <a:bodyPr/>
        <a:lstStyle/>
        <a:p>
          <a:r>
            <a:rPr lang="es-ES" dirty="0" smtClean="0"/>
            <a:t>Cumplimiento de PIPC</a:t>
          </a:r>
          <a:endParaRPr lang="es-ES" dirty="0"/>
        </a:p>
      </dgm:t>
    </dgm:pt>
    <dgm:pt modelId="{C9D76EE9-28E9-4C2E-91EB-0CAAFBC68694}" type="parTrans" cxnId="{A7692144-BCCA-4191-A0DB-45E18F10800C}">
      <dgm:prSet/>
      <dgm:spPr/>
      <dgm:t>
        <a:bodyPr/>
        <a:lstStyle/>
        <a:p>
          <a:endParaRPr lang="es-ES"/>
        </a:p>
      </dgm:t>
    </dgm:pt>
    <dgm:pt modelId="{5FEE27BC-E7C6-412C-87CE-7FAE69A84DA9}" type="sibTrans" cxnId="{A7692144-BCCA-4191-A0DB-45E18F10800C}">
      <dgm:prSet/>
      <dgm:spPr/>
      <dgm:t>
        <a:bodyPr/>
        <a:lstStyle/>
        <a:p>
          <a:endParaRPr lang="es-ES"/>
        </a:p>
      </dgm:t>
    </dgm:pt>
    <dgm:pt modelId="{3159F9AC-43CB-4DC5-A927-62098D2F2E4B}">
      <dgm:prSet phldrT="[Texto]"/>
      <dgm:spPr/>
      <dgm:t>
        <a:bodyPr/>
        <a:lstStyle/>
        <a:p>
          <a:r>
            <a:rPr lang="es-MX" smtClean="0"/>
            <a:t>Estrategias de coordinación para la aplicación del programa</a:t>
          </a:r>
          <a:endParaRPr lang="es-ES" dirty="0"/>
        </a:p>
      </dgm:t>
    </dgm:pt>
    <dgm:pt modelId="{BD1D4AF3-3785-42C3-B65B-3B397CB087FC}" type="parTrans" cxnId="{9E9FEA47-9B2D-44F9-A94E-CC849830860C}">
      <dgm:prSet/>
      <dgm:spPr/>
      <dgm:t>
        <a:bodyPr/>
        <a:lstStyle/>
        <a:p>
          <a:endParaRPr lang="es-ES"/>
        </a:p>
      </dgm:t>
    </dgm:pt>
    <dgm:pt modelId="{F6D03ED3-DAA0-4065-BE68-17D1E9D8D664}" type="sibTrans" cxnId="{9E9FEA47-9B2D-44F9-A94E-CC849830860C}">
      <dgm:prSet/>
      <dgm:spPr/>
      <dgm:t>
        <a:bodyPr/>
        <a:lstStyle/>
        <a:p>
          <a:endParaRPr lang="es-ES"/>
        </a:p>
      </dgm:t>
    </dgm:pt>
    <dgm:pt modelId="{35A2D324-73FB-420F-8E15-4D6FD1603F52}" type="pres">
      <dgm:prSet presAssocID="{C84F5584-C5D4-40FE-A442-67CD33336A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7993727-4B7D-4D10-BDA6-6960E21F1A9E}" type="pres">
      <dgm:prSet presAssocID="{4E9C81E7-770E-4B7F-9E04-278A94505E52}" presName="thickLine" presStyleLbl="alignNode1" presStyleIdx="0" presStyleCnt="1"/>
      <dgm:spPr/>
    </dgm:pt>
    <dgm:pt modelId="{9BD5A5D5-CA32-47C4-9949-128D3FAD1338}" type="pres">
      <dgm:prSet presAssocID="{4E9C81E7-770E-4B7F-9E04-278A94505E52}" presName="horz1" presStyleCnt="0"/>
      <dgm:spPr/>
    </dgm:pt>
    <dgm:pt modelId="{7BCB4680-DACA-4D98-9AA2-46C083BBC23B}" type="pres">
      <dgm:prSet presAssocID="{4E9C81E7-770E-4B7F-9E04-278A94505E52}" presName="tx1" presStyleLbl="revTx" presStyleIdx="0" presStyleCnt="5"/>
      <dgm:spPr/>
      <dgm:t>
        <a:bodyPr/>
        <a:lstStyle/>
        <a:p>
          <a:endParaRPr lang="es-ES"/>
        </a:p>
      </dgm:t>
    </dgm:pt>
    <dgm:pt modelId="{3DE662EE-E96F-44FC-BA79-47B6B0E84BF9}" type="pres">
      <dgm:prSet presAssocID="{4E9C81E7-770E-4B7F-9E04-278A94505E52}" presName="vert1" presStyleCnt="0"/>
      <dgm:spPr/>
    </dgm:pt>
    <dgm:pt modelId="{85968E87-DFEE-4761-9D37-D5E2725BF9F0}" type="pres">
      <dgm:prSet presAssocID="{5AB5DB45-7DC7-49E8-981D-3DC91303E745}" presName="vertSpace2a" presStyleCnt="0"/>
      <dgm:spPr/>
    </dgm:pt>
    <dgm:pt modelId="{404A00C8-77B9-479A-8787-C1FB1A9D8F34}" type="pres">
      <dgm:prSet presAssocID="{5AB5DB45-7DC7-49E8-981D-3DC91303E745}" presName="horz2" presStyleCnt="0"/>
      <dgm:spPr/>
    </dgm:pt>
    <dgm:pt modelId="{9CA7AC27-AB7C-4CAF-89B7-05B8E3857119}" type="pres">
      <dgm:prSet presAssocID="{5AB5DB45-7DC7-49E8-981D-3DC91303E745}" presName="horzSpace2" presStyleCnt="0"/>
      <dgm:spPr/>
    </dgm:pt>
    <dgm:pt modelId="{EB011436-48FD-4A1F-B20B-2D7B5E2936C1}" type="pres">
      <dgm:prSet presAssocID="{5AB5DB45-7DC7-49E8-981D-3DC91303E745}" presName="tx2" presStyleLbl="revTx" presStyleIdx="1" presStyleCnt="5"/>
      <dgm:spPr/>
      <dgm:t>
        <a:bodyPr/>
        <a:lstStyle/>
        <a:p>
          <a:endParaRPr lang="es-ES"/>
        </a:p>
      </dgm:t>
    </dgm:pt>
    <dgm:pt modelId="{53CE7E03-B256-492F-BF36-80323D370EA0}" type="pres">
      <dgm:prSet presAssocID="{5AB5DB45-7DC7-49E8-981D-3DC91303E745}" presName="vert2" presStyleCnt="0"/>
      <dgm:spPr/>
    </dgm:pt>
    <dgm:pt modelId="{7D7B800F-94F9-4D41-B33B-BA0B2D4ECECF}" type="pres">
      <dgm:prSet presAssocID="{5AB5DB45-7DC7-49E8-981D-3DC91303E745}" presName="thinLine2b" presStyleLbl="callout" presStyleIdx="0" presStyleCnt="4"/>
      <dgm:spPr/>
    </dgm:pt>
    <dgm:pt modelId="{7B4276B2-56F2-4D69-A5DA-58D6E53A4C29}" type="pres">
      <dgm:prSet presAssocID="{5AB5DB45-7DC7-49E8-981D-3DC91303E745}" presName="vertSpace2b" presStyleCnt="0"/>
      <dgm:spPr/>
    </dgm:pt>
    <dgm:pt modelId="{0562F8CD-545C-453C-9613-078B2CA2A79C}" type="pres">
      <dgm:prSet presAssocID="{5B784083-EA41-44AF-98B5-47389E44FEE6}" presName="horz2" presStyleCnt="0"/>
      <dgm:spPr/>
    </dgm:pt>
    <dgm:pt modelId="{36CCE0B6-C86E-4D46-BD6D-8EA3E0DDF64F}" type="pres">
      <dgm:prSet presAssocID="{5B784083-EA41-44AF-98B5-47389E44FEE6}" presName="horzSpace2" presStyleCnt="0"/>
      <dgm:spPr/>
    </dgm:pt>
    <dgm:pt modelId="{6672D7E9-20D1-4C87-A9A1-E096D530292E}" type="pres">
      <dgm:prSet presAssocID="{5B784083-EA41-44AF-98B5-47389E44FEE6}" presName="tx2" presStyleLbl="revTx" presStyleIdx="2" presStyleCnt="5"/>
      <dgm:spPr/>
      <dgm:t>
        <a:bodyPr/>
        <a:lstStyle/>
        <a:p>
          <a:endParaRPr lang="es-ES"/>
        </a:p>
      </dgm:t>
    </dgm:pt>
    <dgm:pt modelId="{31C18BE8-51C4-419C-9400-D6C129324938}" type="pres">
      <dgm:prSet presAssocID="{5B784083-EA41-44AF-98B5-47389E44FEE6}" presName="vert2" presStyleCnt="0"/>
      <dgm:spPr/>
    </dgm:pt>
    <dgm:pt modelId="{A0A5AAF0-440B-4FFF-ABD4-D4F8B7C5E78E}" type="pres">
      <dgm:prSet presAssocID="{5B784083-EA41-44AF-98B5-47389E44FEE6}" presName="thinLine2b" presStyleLbl="callout" presStyleIdx="1" presStyleCnt="4"/>
      <dgm:spPr/>
    </dgm:pt>
    <dgm:pt modelId="{910C5A46-9B14-4A4B-8BF5-28A59D3F0C4D}" type="pres">
      <dgm:prSet presAssocID="{5B784083-EA41-44AF-98B5-47389E44FEE6}" presName="vertSpace2b" presStyleCnt="0"/>
      <dgm:spPr/>
    </dgm:pt>
    <dgm:pt modelId="{097F35E2-8F75-49D5-AB61-DCF85982F5F0}" type="pres">
      <dgm:prSet presAssocID="{E60D86E8-129B-4C47-B9CF-528E325CD525}" presName="horz2" presStyleCnt="0"/>
      <dgm:spPr/>
    </dgm:pt>
    <dgm:pt modelId="{65837995-EB9C-47A8-808D-F83BBEE36803}" type="pres">
      <dgm:prSet presAssocID="{E60D86E8-129B-4C47-B9CF-528E325CD525}" presName="horzSpace2" presStyleCnt="0"/>
      <dgm:spPr/>
    </dgm:pt>
    <dgm:pt modelId="{D76DC23B-169A-42E9-9BAD-C5453CCF8AF8}" type="pres">
      <dgm:prSet presAssocID="{E60D86E8-129B-4C47-B9CF-528E325CD525}" presName="tx2" presStyleLbl="revTx" presStyleIdx="3" presStyleCnt="5"/>
      <dgm:spPr/>
      <dgm:t>
        <a:bodyPr/>
        <a:lstStyle/>
        <a:p>
          <a:endParaRPr lang="es-ES"/>
        </a:p>
      </dgm:t>
    </dgm:pt>
    <dgm:pt modelId="{F02C8EA0-6484-4664-9452-A006A7EC99D9}" type="pres">
      <dgm:prSet presAssocID="{E60D86E8-129B-4C47-B9CF-528E325CD525}" presName="vert2" presStyleCnt="0"/>
      <dgm:spPr/>
    </dgm:pt>
    <dgm:pt modelId="{00E89D63-EA46-40A2-8035-C69728511A26}" type="pres">
      <dgm:prSet presAssocID="{E60D86E8-129B-4C47-B9CF-528E325CD525}" presName="thinLine2b" presStyleLbl="callout" presStyleIdx="2" presStyleCnt="4"/>
      <dgm:spPr/>
    </dgm:pt>
    <dgm:pt modelId="{D14CDF23-95CA-4AC1-8AAE-F79A0DE6F19E}" type="pres">
      <dgm:prSet presAssocID="{E60D86E8-129B-4C47-B9CF-528E325CD525}" presName="vertSpace2b" presStyleCnt="0"/>
      <dgm:spPr/>
    </dgm:pt>
    <dgm:pt modelId="{DBD0D613-21EF-4385-B2A6-2739CEFF414C}" type="pres">
      <dgm:prSet presAssocID="{3159F9AC-43CB-4DC5-A927-62098D2F2E4B}" presName="horz2" presStyleCnt="0"/>
      <dgm:spPr/>
    </dgm:pt>
    <dgm:pt modelId="{19322471-3D40-4884-8A89-C4965B97D0E2}" type="pres">
      <dgm:prSet presAssocID="{3159F9AC-43CB-4DC5-A927-62098D2F2E4B}" presName="horzSpace2" presStyleCnt="0"/>
      <dgm:spPr/>
    </dgm:pt>
    <dgm:pt modelId="{23B7A10A-6F82-4215-84D5-F9A3A4C25651}" type="pres">
      <dgm:prSet presAssocID="{3159F9AC-43CB-4DC5-A927-62098D2F2E4B}" presName="tx2" presStyleLbl="revTx" presStyleIdx="4" presStyleCnt="5"/>
      <dgm:spPr/>
      <dgm:t>
        <a:bodyPr/>
        <a:lstStyle/>
        <a:p>
          <a:endParaRPr lang="es-ES"/>
        </a:p>
      </dgm:t>
    </dgm:pt>
    <dgm:pt modelId="{C0434DAF-A001-48C0-AC7A-A61B5D21FE6F}" type="pres">
      <dgm:prSet presAssocID="{3159F9AC-43CB-4DC5-A927-62098D2F2E4B}" presName="vert2" presStyleCnt="0"/>
      <dgm:spPr/>
    </dgm:pt>
    <dgm:pt modelId="{13838624-EBFA-41E9-982A-A8C739D97D76}" type="pres">
      <dgm:prSet presAssocID="{3159F9AC-43CB-4DC5-A927-62098D2F2E4B}" presName="thinLine2b" presStyleLbl="callout" presStyleIdx="3" presStyleCnt="4"/>
      <dgm:spPr/>
    </dgm:pt>
    <dgm:pt modelId="{AF7AF717-EAA0-47E3-B191-62F90DC410CD}" type="pres">
      <dgm:prSet presAssocID="{3159F9AC-43CB-4DC5-A927-62098D2F2E4B}" presName="vertSpace2b" presStyleCnt="0"/>
      <dgm:spPr/>
    </dgm:pt>
  </dgm:ptLst>
  <dgm:cxnLst>
    <dgm:cxn modelId="{9E9FEA47-9B2D-44F9-A94E-CC849830860C}" srcId="{4E9C81E7-770E-4B7F-9E04-278A94505E52}" destId="{3159F9AC-43CB-4DC5-A927-62098D2F2E4B}" srcOrd="3" destOrd="0" parTransId="{BD1D4AF3-3785-42C3-B65B-3B397CB087FC}" sibTransId="{F6D03ED3-DAA0-4065-BE68-17D1E9D8D664}"/>
    <dgm:cxn modelId="{54BBC0EA-AB8C-4409-B7F3-C9C78F81679C}" type="presOf" srcId="{5B784083-EA41-44AF-98B5-47389E44FEE6}" destId="{6672D7E9-20D1-4C87-A9A1-E096D530292E}" srcOrd="0" destOrd="0" presId="urn:microsoft.com/office/officeart/2008/layout/LinedList"/>
    <dgm:cxn modelId="{01CC87A4-08C0-4348-98B7-4ADA8AE47120}" type="presOf" srcId="{E60D86E8-129B-4C47-B9CF-528E325CD525}" destId="{D76DC23B-169A-42E9-9BAD-C5453CCF8AF8}" srcOrd="0" destOrd="0" presId="urn:microsoft.com/office/officeart/2008/layout/LinedList"/>
    <dgm:cxn modelId="{2A2AD814-D1D9-406C-85E2-BB9BBDD3DE35}" type="presOf" srcId="{3159F9AC-43CB-4DC5-A927-62098D2F2E4B}" destId="{23B7A10A-6F82-4215-84D5-F9A3A4C25651}" srcOrd="0" destOrd="0" presId="urn:microsoft.com/office/officeart/2008/layout/LinedList"/>
    <dgm:cxn modelId="{79ABCB70-2202-4907-B2C8-9223777DACD2}" type="presOf" srcId="{5AB5DB45-7DC7-49E8-981D-3DC91303E745}" destId="{EB011436-48FD-4A1F-B20B-2D7B5E2936C1}" srcOrd="0" destOrd="0" presId="urn:microsoft.com/office/officeart/2008/layout/LinedList"/>
    <dgm:cxn modelId="{E00EE296-25D7-4DFF-BF89-935298A28E7E}" type="presOf" srcId="{4E9C81E7-770E-4B7F-9E04-278A94505E52}" destId="{7BCB4680-DACA-4D98-9AA2-46C083BBC23B}" srcOrd="0" destOrd="0" presId="urn:microsoft.com/office/officeart/2008/layout/LinedList"/>
    <dgm:cxn modelId="{9A282A19-E70A-4476-A668-094F0CD810BB}" srcId="{4E9C81E7-770E-4B7F-9E04-278A94505E52}" destId="{5AB5DB45-7DC7-49E8-981D-3DC91303E745}" srcOrd="0" destOrd="0" parTransId="{6D752FF3-B56E-4CC3-99DA-CF367C8CBCD5}" sibTransId="{936D3128-283F-4892-A742-498F757FE9BE}"/>
    <dgm:cxn modelId="{A7692144-BCCA-4191-A0DB-45E18F10800C}" srcId="{4E9C81E7-770E-4B7F-9E04-278A94505E52}" destId="{E60D86E8-129B-4C47-B9CF-528E325CD525}" srcOrd="2" destOrd="0" parTransId="{C9D76EE9-28E9-4C2E-91EB-0CAAFBC68694}" sibTransId="{5FEE27BC-E7C6-412C-87CE-7FAE69A84DA9}"/>
    <dgm:cxn modelId="{ECC06B79-E2C1-4354-9834-DE7DBD16E93E}" srcId="{4E9C81E7-770E-4B7F-9E04-278A94505E52}" destId="{5B784083-EA41-44AF-98B5-47389E44FEE6}" srcOrd="1" destOrd="0" parTransId="{792A14F0-3563-4E5B-8B85-31E495EDC780}" sibTransId="{66BEFAE2-9B81-4FF7-9BEC-9D068A95CB42}"/>
    <dgm:cxn modelId="{FD20C8B5-68B3-46CB-94D6-BBB77FB1F817}" type="presOf" srcId="{C84F5584-C5D4-40FE-A442-67CD33336AFA}" destId="{35A2D324-73FB-420F-8E15-4D6FD1603F52}" srcOrd="0" destOrd="0" presId="urn:microsoft.com/office/officeart/2008/layout/LinedList"/>
    <dgm:cxn modelId="{BC26B0ED-0E22-4F90-9E12-C52A77086962}" srcId="{C84F5584-C5D4-40FE-A442-67CD33336AFA}" destId="{4E9C81E7-770E-4B7F-9E04-278A94505E52}" srcOrd="0" destOrd="0" parTransId="{FC3B9FCB-27FA-4504-B9E0-01F16EE7AFE8}" sibTransId="{A223B87F-2C93-4BB4-B8DE-BF76F947E852}"/>
    <dgm:cxn modelId="{19DE393B-4D3D-43F5-B56F-4169B35B4C37}" type="presParOf" srcId="{35A2D324-73FB-420F-8E15-4D6FD1603F52}" destId="{47993727-4B7D-4D10-BDA6-6960E21F1A9E}" srcOrd="0" destOrd="0" presId="urn:microsoft.com/office/officeart/2008/layout/LinedList"/>
    <dgm:cxn modelId="{0D7E85B2-22A8-4E25-B0A8-3BDB6E85DD1A}" type="presParOf" srcId="{35A2D324-73FB-420F-8E15-4D6FD1603F52}" destId="{9BD5A5D5-CA32-47C4-9949-128D3FAD1338}" srcOrd="1" destOrd="0" presId="urn:microsoft.com/office/officeart/2008/layout/LinedList"/>
    <dgm:cxn modelId="{E0D8D7E8-854F-4ED0-A44B-832E60F15B33}" type="presParOf" srcId="{9BD5A5D5-CA32-47C4-9949-128D3FAD1338}" destId="{7BCB4680-DACA-4D98-9AA2-46C083BBC23B}" srcOrd="0" destOrd="0" presId="urn:microsoft.com/office/officeart/2008/layout/LinedList"/>
    <dgm:cxn modelId="{26510854-57E2-49F8-BB04-F881478CAE24}" type="presParOf" srcId="{9BD5A5D5-CA32-47C4-9949-128D3FAD1338}" destId="{3DE662EE-E96F-44FC-BA79-47B6B0E84BF9}" srcOrd="1" destOrd="0" presId="urn:microsoft.com/office/officeart/2008/layout/LinedList"/>
    <dgm:cxn modelId="{DBC585E4-02DB-40A8-A310-15AD5728F6FB}" type="presParOf" srcId="{3DE662EE-E96F-44FC-BA79-47B6B0E84BF9}" destId="{85968E87-DFEE-4761-9D37-D5E2725BF9F0}" srcOrd="0" destOrd="0" presId="urn:microsoft.com/office/officeart/2008/layout/LinedList"/>
    <dgm:cxn modelId="{4F8AF9F6-CD83-4D0E-BF2D-9231EACA61FE}" type="presParOf" srcId="{3DE662EE-E96F-44FC-BA79-47B6B0E84BF9}" destId="{404A00C8-77B9-479A-8787-C1FB1A9D8F34}" srcOrd="1" destOrd="0" presId="urn:microsoft.com/office/officeart/2008/layout/LinedList"/>
    <dgm:cxn modelId="{AF9B8C2C-7DA0-49C0-8E24-93CBE064B501}" type="presParOf" srcId="{404A00C8-77B9-479A-8787-C1FB1A9D8F34}" destId="{9CA7AC27-AB7C-4CAF-89B7-05B8E3857119}" srcOrd="0" destOrd="0" presId="urn:microsoft.com/office/officeart/2008/layout/LinedList"/>
    <dgm:cxn modelId="{75657196-77CC-4E8D-8094-C947EB2D4C35}" type="presParOf" srcId="{404A00C8-77B9-479A-8787-C1FB1A9D8F34}" destId="{EB011436-48FD-4A1F-B20B-2D7B5E2936C1}" srcOrd="1" destOrd="0" presId="urn:microsoft.com/office/officeart/2008/layout/LinedList"/>
    <dgm:cxn modelId="{808C5ECF-08C5-4A90-8B73-087D5A37AF4B}" type="presParOf" srcId="{404A00C8-77B9-479A-8787-C1FB1A9D8F34}" destId="{53CE7E03-B256-492F-BF36-80323D370EA0}" srcOrd="2" destOrd="0" presId="urn:microsoft.com/office/officeart/2008/layout/LinedList"/>
    <dgm:cxn modelId="{EFB80CD6-31C6-4178-91DB-F7F700AB6F57}" type="presParOf" srcId="{3DE662EE-E96F-44FC-BA79-47B6B0E84BF9}" destId="{7D7B800F-94F9-4D41-B33B-BA0B2D4ECECF}" srcOrd="2" destOrd="0" presId="urn:microsoft.com/office/officeart/2008/layout/LinedList"/>
    <dgm:cxn modelId="{D8A15FC3-1640-4877-A6EE-37F54ACAE8A6}" type="presParOf" srcId="{3DE662EE-E96F-44FC-BA79-47B6B0E84BF9}" destId="{7B4276B2-56F2-4D69-A5DA-58D6E53A4C29}" srcOrd="3" destOrd="0" presId="urn:microsoft.com/office/officeart/2008/layout/LinedList"/>
    <dgm:cxn modelId="{FFB10143-6C1C-43EF-B233-AFCFA4640D90}" type="presParOf" srcId="{3DE662EE-E96F-44FC-BA79-47B6B0E84BF9}" destId="{0562F8CD-545C-453C-9613-078B2CA2A79C}" srcOrd="4" destOrd="0" presId="urn:microsoft.com/office/officeart/2008/layout/LinedList"/>
    <dgm:cxn modelId="{DDD4214F-0C64-4CFA-AD3C-23BB99562B6E}" type="presParOf" srcId="{0562F8CD-545C-453C-9613-078B2CA2A79C}" destId="{36CCE0B6-C86E-4D46-BD6D-8EA3E0DDF64F}" srcOrd="0" destOrd="0" presId="urn:microsoft.com/office/officeart/2008/layout/LinedList"/>
    <dgm:cxn modelId="{E4264187-3131-438A-BBBD-FC0027A94A96}" type="presParOf" srcId="{0562F8CD-545C-453C-9613-078B2CA2A79C}" destId="{6672D7E9-20D1-4C87-A9A1-E096D530292E}" srcOrd="1" destOrd="0" presId="urn:microsoft.com/office/officeart/2008/layout/LinedList"/>
    <dgm:cxn modelId="{2AE0AA94-7FFC-40A2-B217-A6461BE6C23B}" type="presParOf" srcId="{0562F8CD-545C-453C-9613-078B2CA2A79C}" destId="{31C18BE8-51C4-419C-9400-D6C129324938}" srcOrd="2" destOrd="0" presId="urn:microsoft.com/office/officeart/2008/layout/LinedList"/>
    <dgm:cxn modelId="{BB59BA96-5AF1-44E2-A338-D8EA5DD5DD1B}" type="presParOf" srcId="{3DE662EE-E96F-44FC-BA79-47B6B0E84BF9}" destId="{A0A5AAF0-440B-4FFF-ABD4-D4F8B7C5E78E}" srcOrd="5" destOrd="0" presId="urn:microsoft.com/office/officeart/2008/layout/LinedList"/>
    <dgm:cxn modelId="{6C436D48-F889-4800-99E2-BFB68498A2ED}" type="presParOf" srcId="{3DE662EE-E96F-44FC-BA79-47B6B0E84BF9}" destId="{910C5A46-9B14-4A4B-8BF5-28A59D3F0C4D}" srcOrd="6" destOrd="0" presId="urn:microsoft.com/office/officeart/2008/layout/LinedList"/>
    <dgm:cxn modelId="{3206534B-71F3-4EB6-BD9A-EA38443BBAAD}" type="presParOf" srcId="{3DE662EE-E96F-44FC-BA79-47B6B0E84BF9}" destId="{097F35E2-8F75-49D5-AB61-DCF85982F5F0}" srcOrd="7" destOrd="0" presId="urn:microsoft.com/office/officeart/2008/layout/LinedList"/>
    <dgm:cxn modelId="{69F250EC-4D18-4CA2-82B2-407AAEA16898}" type="presParOf" srcId="{097F35E2-8F75-49D5-AB61-DCF85982F5F0}" destId="{65837995-EB9C-47A8-808D-F83BBEE36803}" srcOrd="0" destOrd="0" presId="urn:microsoft.com/office/officeart/2008/layout/LinedList"/>
    <dgm:cxn modelId="{84A4696B-6F93-4836-A473-3F39A256D46F}" type="presParOf" srcId="{097F35E2-8F75-49D5-AB61-DCF85982F5F0}" destId="{D76DC23B-169A-42E9-9BAD-C5453CCF8AF8}" srcOrd="1" destOrd="0" presId="urn:microsoft.com/office/officeart/2008/layout/LinedList"/>
    <dgm:cxn modelId="{5673CEA0-67CF-4FE6-81E1-2344570828BC}" type="presParOf" srcId="{097F35E2-8F75-49D5-AB61-DCF85982F5F0}" destId="{F02C8EA0-6484-4664-9452-A006A7EC99D9}" srcOrd="2" destOrd="0" presId="urn:microsoft.com/office/officeart/2008/layout/LinedList"/>
    <dgm:cxn modelId="{C91CF55F-8F1D-4F6B-9730-B51655346BBA}" type="presParOf" srcId="{3DE662EE-E96F-44FC-BA79-47B6B0E84BF9}" destId="{00E89D63-EA46-40A2-8035-C69728511A26}" srcOrd="8" destOrd="0" presId="urn:microsoft.com/office/officeart/2008/layout/LinedList"/>
    <dgm:cxn modelId="{7A8A50F3-2F69-41F1-914C-5A4814788DFA}" type="presParOf" srcId="{3DE662EE-E96F-44FC-BA79-47B6B0E84BF9}" destId="{D14CDF23-95CA-4AC1-8AAE-F79A0DE6F19E}" srcOrd="9" destOrd="0" presId="urn:microsoft.com/office/officeart/2008/layout/LinedList"/>
    <dgm:cxn modelId="{C4EFF76F-2BD0-4556-AC41-BB88B7F11AE8}" type="presParOf" srcId="{3DE662EE-E96F-44FC-BA79-47B6B0E84BF9}" destId="{DBD0D613-21EF-4385-B2A6-2739CEFF414C}" srcOrd="10" destOrd="0" presId="urn:microsoft.com/office/officeart/2008/layout/LinedList"/>
    <dgm:cxn modelId="{6074D7D5-968B-4E8C-8B16-05E888EB89A3}" type="presParOf" srcId="{DBD0D613-21EF-4385-B2A6-2739CEFF414C}" destId="{19322471-3D40-4884-8A89-C4965B97D0E2}" srcOrd="0" destOrd="0" presId="urn:microsoft.com/office/officeart/2008/layout/LinedList"/>
    <dgm:cxn modelId="{39802246-083C-41C8-8235-D35A3D7EDDCA}" type="presParOf" srcId="{DBD0D613-21EF-4385-B2A6-2739CEFF414C}" destId="{23B7A10A-6F82-4215-84D5-F9A3A4C25651}" srcOrd="1" destOrd="0" presId="urn:microsoft.com/office/officeart/2008/layout/LinedList"/>
    <dgm:cxn modelId="{E53CBD11-FEDA-4DA6-B92B-4A6F9C81AB7A}" type="presParOf" srcId="{DBD0D613-21EF-4385-B2A6-2739CEFF414C}" destId="{C0434DAF-A001-48C0-AC7A-A61B5D21FE6F}" srcOrd="2" destOrd="0" presId="urn:microsoft.com/office/officeart/2008/layout/LinedList"/>
    <dgm:cxn modelId="{447FF0F4-6795-4537-8AFD-1BE2C3DED190}" type="presParOf" srcId="{3DE662EE-E96F-44FC-BA79-47B6B0E84BF9}" destId="{13838624-EBFA-41E9-982A-A8C739D97D76}" srcOrd="11" destOrd="0" presId="urn:microsoft.com/office/officeart/2008/layout/LinedList"/>
    <dgm:cxn modelId="{64A285A6-D4BC-4284-B07B-B59AEC3554EA}" type="presParOf" srcId="{3DE662EE-E96F-44FC-BA79-47B6B0E84BF9}" destId="{AF7AF717-EAA0-47E3-B191-62F90DC410C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8AC9E-0F78-42F4-85DD-E457CD5B9036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B83EA97-74FE-48D3-BA94-9AA5856D0D5E}">
      <dgm:prSet phldrT="[Texto]"/>
      <dgm:spPr/>
      <dgm:t>
        <a:bodyPr/>
        <a:lstStyle/>
        <a:p>
          <a:r>
            <a:rPr lang="es-MX" dirty="0" smtClean="0"/>
            <a:t>coordinación entre las distintas empresas del primer cuadro de la Ciudad.</a:t>
          </a:r>
          <a:endParaRPr lang="es-MX" dirty="0"/>
        </a:p>
      </dgm:t>
    </dgm:pt>
    <dgm:pt modelId="{BF277821-6229-4712-AA7F-790F1A36972F}" type="parTrans" cxnId="{88CCF1FF-CF00-4E2C-842E-A41E5BC3B345}">
      <dgm:prSet/>
      <dgm:spPr/>
      <dgm:t>
        <a:bodyPr/>
        <a:lstStyle/>
        <a:p>
          <a:endParaRPr lang="es-MX"/>
        </a:p>
      </dgm:t>
    </dgm:pt>
    <dgm:pt modelId="{7FEBC03E-7F61-4C6A-BCA0-5A6EC654095B}" type="sibTrans" cxnId="{88CCF1FF-CF00-4E2C-842E-A41E5BC3B345}">
      <dgm:prSet/>
      <dgm:spPr/>
      <dgm:t>
        <a:bodyPr/>
        <a:lstStyle/>
        <a:p>
          <a:endParaRPr lang="es-MX"/>
        </a:p>
      </dgm:t>
    </dgm:pt>
    <dgm:pt modelId="{707FBD47-5112-4A93-8538-21A8ED2A6FFA}">
      <dgm:prSet phldrT="[Texto]"/>
      <dgm:spPr/>
      <dgm:t>
        <a:bodyPr/>
        <a:lstStyle/>
        <a:p>
          <a:r>
            <a:rPr lang="es-MX" dirty="0" smtClean="0"/>
            <a:t>Alerta temprana y comunicación. (se incluyen redes sociales).</a:t>
          </a:r>
          <a:endParaRPr lang="es-MX" dirty="0"/>
        </a:p>
      </dgm:t>
    </dgm:pt>
    <dgm:pt modelId="{9A1FEB26-F876-4096-BC24-A5BFD32BB373}" type="parTrans" cxnId="{7A2E0865-E06C-4B7D-B2F4-F06E929BB097}">
      <dgm:prSet/>
      <dgm:spPr/>
      <dgm:t>
        <a:bodyPr/>
        <a:lstStyle/>
        <a:p>
          <a:endParaRPr lang="es-MX"/>
        </a:p>
      </dgm:t>
    </dgm:pt>
    <dgm:pt modelId="{13DFAF07-F01E-4674-8BC8-A10B163BE4C4}" type="sibTrans" cxnId="{7A2E0865-E06C-4B7D-B2F4-F06E929BB097}">
      <dgm:prSet/>
      <dgm:spPr/>
      <dgm:t>
        <a:bodyPr/>
        <a:lstStyle/>
        <a:p>
          <a:endParaRPr lang="es-MX"/>
        </a:p>
      </dgm:t>
    </dgm:pt>
    <dgm:pt modelId="{6A01CE52-8486-4D52-94F9-7233BC2454AC}">
      <dgm:prSet phldrT="[Texto]"/>
      <dgm:spPr/>
      <dgm:t>
        <a:bodyPr/>
        <a:lstStyle/>
        <a:p>
          <a:r>
            <a:rPr lang="es-MX" dirty="0" smtClean="0"/>
            <a:t>Revisiones periódicas del plan de ayuda mutua</a:t>
          </a:r>
          <a:endParaRPr lang="es-MX" dirty="0"/>
        </a:p>
      </dgm:t>
    </dgm:pt>
    <dgm:pt modelId="{B2E9CFB9-94C7-473D-B08E-C9976F750743}" type="parTrans" cxnId="{DC03536A-95D0-441E-821C-F4364DD77B5A}">
      <dgm:prSet/>
      <dgm:spPr/>
      <dgm:t>
        <a:bodyPr/>
        <a:lstStyle/>
        <a:p>
          <a:endParaRPr lang="es-MX"/>
        </a:p>
      </dgm:t>
    </dgm:pt>
    <dgm:pt modelId="{DC7F5484-F47C-4B40-9750-7F9989557E60}" type="sibTrans" cxnId="{DC03536A-95D0-441E-821C-F4364DD77B5A}">
      <dgm:prSet/>
      <dgm:spPr/>
      <dgm:t>
        <a:bodyPr/>
        <a:lstStyle/>
        <a:p>
          <a:endParaRPr lang="es-MX"/>
        </a:p>
      </dgm:t>
    </dgm:pt>
    <dgm:pt modelId="{08B8341C-4DCF-4184-B602-F432DF8A27C4}" type="pres">
      <dgm:prSet presAssocID="{5738AC9E-0F78-42F4-85DD-E457CD5B9036}" presName="Name0" presStyleCnt="0">
        <dgm:presLayoutVars>
          <dgm:resizeHandles/>
        </dgm:presLayoutVars>
      </dgm:prSet>
      <dgm:spPr/>
    </dgm:pt>
    <dgm:pt modelId="{D4839EAB-EC41-4E27-91C0-D6960DCB32E5}" type="pres">
      <dgm:prSet presAssocID="{EB83EA97-74FE-48D3-BA94-9AA5856D0D5E}" presName="text" presStyleLbl="node1" presStyleIdx="0" presStyleCnt="3" custScaleX="4400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42A8B-D7C4-487C-8010-A36E5B03771C}" type="pres">
      <dgm:prSet presAssocID="{7FEBC03E-7F61-4C6A-BCA0-5A6EC654095B}" presName="space" presStyleCnt="0"/>
      <dgm:spPr/>
    </dgm:pt>
    <dgm:pt modelId="{6DCFE0D3-578A-4D85-A0AA-1CC300F56888}" type="pres">
      <dgm:prSet presAssocID="{707FBD47-5112-4A93-8538-21A8ED2A6FFA}" presName="text" presStyleLbl="node1" presStyleIdx="1" presStyleCnt="3" custScaleX="4000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15DBFF-2F5E-4430-9E45-A541CBABE819}" type="pres">
      <dgm:prSet presAssocID="{13DFAF07-F01E-4674-8BC8-A10B163BE4C4}" presName="space" presStyleCnt="0"/>
      <dgm:spPr/>
    </dgm:pt>
    <dgm:pt modelId="{7B0777F2-27A0-428A-9542-1348A7483810}" type="pres">
      <dgm:prSet presAssocID="{6A01CE52-8486-4D52-94F9-7233BC2454AC}" presName="text" presStyleLbl="node1" presStyleIdx="2" presStyleCnt="3" custScaleX="340050" custLinFactNeighborX="-10007" custLinFactNeighborY="-168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B54BB72-E7C7-4D73-B21C-22D6BB2E254E}" type="presOf" srcId="{707FBD47-5112-4A93-8538-21A8ED2A6FFA}" destId="{6DCFE0D3-578A-4D85-A0AA-1CC300F56888}" srcOrd="0" destOrd="0" presId="urn:diagrams.loki3.com/VaryingWidthList+Icon"/>
    <dgm:cxn modelId="{3B6A07A2-99DE-4C27-9B75-BEB88AE8B318}" type="presOf" srcId="{EB83EA97-74FE-48D3-BA94-9AA5856D0D5E}" destId="{D4839EAB-EC41-4E27-91C0-D6960DCB32E5}" srcOrd="0" destOrd="0" presId="urn:diagrams.loki3.com/VaryingWidthList+Icon"/>
    <dgm:cxn modelId="{7A216A79-BEFD-4280-8739-E44E7625EE25}" type="presOf" srcId="{6A01CE52-8486-4D52-94F9-7233BC2454AC}" destId="{7B0777F2-27A0-428A-9542-1348A7483810}" srcOrd="0" destOrd="0" presId="urn:diagrams.loki3.com/VaryingWidthList+Icon"/>
    <dgm:cxn modelId="{DC03536A-95D0-441E-821C-F4364DD77B5A}" srcId="{5738AC9E-0F78-42F4-85DD-E457CD5B9036}" destId="{6A01CE52-8486-4D52-94F9-7233BC2454AC}" srcOrd="2" destOrd="0" parTransId="{B2E9CFB9-94C7-473D-B08E-C9976F750743}" sibTransId="{DC7F5484-F47C-4B40-9750-7F9989557E60}"/>
    <dgm:cxn modelId="{50213F03-2B00-41EB-874F-584143069F92}" type="presOf" srcId="{5738AC9E-0F78-42F4-85DD-E457CD5B9036}" destId="{08B8341C-4DCF-4184-B602-F432DF8A27C4}" srcOrd="0" destOrd="0" presId="urn:diagrams.loki3.com/VaryingWidthList+Icon"/>
    <dgm:cxn modelId="{7A2E0865-E06C-4B7D-B2F4-F06E929BB097}" srcId="{5738AC9E-0F78-42F4-85DD-E457CD5B9036}" destId="{707FBD47-5112-4A93-8538-21A8ED2A6FFA}" srcOrd="1" destOrd="0" parTransId="{9A1FEB26-F876-4096-BC24-A5BFD32BB373}" sibTransId="{13DFAF07-F01E-4674-8BC8-A10B163BE4C4}"/>
    <dgm:cxn modelId="{88CCF1FF-CF00-4E2C-842E-A41E5BC3B345}" srcId="{5738AC9E-0F78-42F4-85DD-E457CD5B9036}" destId="{EB83EA97-74FE-48D3-BA94-9AA5856D0D5E}" srcOrd="0" destOrd="0" parTransId="{BF277821-6229-4712-AA7F-790F1A36972F}" sibTransId="{7FEBC03E-7F61-4C6A-BCA0-5A6EC654095B}"/>
    <dgm:cxn modelId="{D87CECAA-2A22-42BF-A5B5-DC9ED38728D1}" type="presParOf" srcId="{08B8341C-4DCF-4184-B602-F432DF8A27C4}" destId="{D4839EAB-EC41-4E27-91C0-D6960DCB32E5}" srcOrd="0" destOrd="0" presId="urn:diagrams.loki3.com/VaryingWidthList+Icon"/>
    <dgm:cxn modelId="{7F9380E7-FA5B-4A31-B525-C68FBFF8D759}" type="presParOf" srcId="{08B8341C-4DCF-4184-B602-F432DF8A27C4}" destId="{A1442A8B-D7C4-487C-8010-A36E5B03771C}" srcOrd="1" destOrd="0" presId="urn:diagrams.loki3.com/VaryingWidthList+Icon"/>
    <dgm:cxn modelId="{7C48430D-041C-4994-82DE-90E2D102AFC2}" type="presParOf" srcId="{08B8341C-4DCF-4184-B602-F432DF8A27C4}" destId="{6DCFE0D3-578A-4D85-A0AA-1CC300F56888}" srcOrd="2" destOrd="0" presId="urn:diagrams.loki3.com/VaryingWidthList+Icon"/>
    <dgm:cxn modelId="{1890EF9D-028A-41AD-91AA-EE1A6639911C}" type="presParOf" srcId="{08B8341C-4DCF-4184-B602-F432DF8A27C4}" destId="{2815DBFF-2F5E-4430-9E45-A541CBABE819}" srcOrd="3" destOrd="0" presId="urn:diagrams.loki3.com/VaryingWidthList+Icon"/>
    <dgm:cxn modelId="{04BE67A7-C07B-4355-A442-EE8BB0F38AD1}" type="presParOf" srcId="{08B8341C-4DCF-4184-B602-F432DF8A27C4}" destId="{7B0777F2-27A0-428A-9542-1348A7483810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8AC9E-0F78-42F4-85DD-E457CD5B9036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B83EA97-74FE-48D3-BA94-9AA5856D0D5E}">
      <dgm:prSet phldrT="[Texto]"/>
      <dgm:spPr/>
      <dgm:t>
        <a:bodyPr/>
        <a:lstStyle/>
        <a:p>
          <a:r>
            <a:rPr lang="es-MX" dirty="0" smtClean="0"/>
            <a:t>Conocimiento de la fuerza de tarea de cada inmueble.</a:t>
          </a:r>
          <a:endParaRPr lang="es-MX" dirty="0"/>
        </a:p>
      </dgm:t>
    </dgm:pt>
    <dgm:pt modelId="{BF277821-6229-4712-AA7F-790F1A36972F}" type="parTrans" cxnId="{88CCF1FF-CF00-4E2C-842E-A41E5BC3B345}">
      <dgm:prSet/>
      <dgm:spPr/>
      <dgm:t>
        <a:bodyPr/>
        <a:lstStyle/>
        <a:p>
          <a:endParaRPr lang="es-MX"/>
        </a:p>
      </dgm:t>
    </dgm:pt>
    <dgm:pt modelId="{7FEBC03E-7F61-4C6A-BCA0-5A6EC654095B}" type="sibTrans" cxnId="{88CCF1FF-CF00-4E2C-842E-A41E5BC3B345}">
      <dgm:prSet/>
      <dgm:spPr/>
      <dgm:t>
        <a:bodyPr/>
        <a:lstStyle/>
        <a:p>
          <a:endParaRPr lang="es-MX"/>
        </a:p>
      </dgm:t>
    </dgm:pt>
    <dgm:pt modelId="{707FBD47-5112-4A93-8538-21A8ED2A6FFA}">
      <dgm:prSet phldrT="[Texto]"/>
      <dgm:spPr/>
      <dgm:t>
        <a:bodyPr/>
        <a:lstStyle/>
        <a:p>
          <a:r>
            <a:rPr lang="es-MX" dirty="0" smtClean="0"/>
            <a:t>Capacitación a dueños y empleados</a:t>
          </a:r>
          <a:endParaRPr lang="es-MX" dirty="0"/>
        </a:p>
      </dgm:t>
    </dgm:pt>
    <dgm:pt modelId="{9A1FEB26-F876-4096-BC24-A5BFD32BB373}" type="parTrans" cxnId="{7A2E0865-E06C-4B7D-B2F4-F06E929BB097}">
      <dgm:prSet/>
      <dgm:spPr/>
      <dgm:t>
        <a:bodyPr/>
        <a:lstStyle/>
        <a:p>
          <a:endParaRPr lang="es-MX"/>
        </a:p>
      </dgm:t>
    </dgm:pt>
    <dgm:pt modelId="{13DFAF07-F01E-4674-8BC8-A10B163BE4C4}" type="sibTrans" cxnId="{7A2E0865-E06C-4B7D-B2F4-F06E929BB097}">
      <dgm:prSet/>
      <dgm:spPr/>
      <dgm:t>
        <a:bodyPr/>
        <a:lstStyle/>
        <a:p>
          <a:endParaRPr lang="es-MX"/>
        </a:p>
      </dgm:t>
    </dgm:pt>
    <dgm:pt modelId="{6A01CE52-8486-4D52-94F9-7233BC2454AC}">
      <dgm:prSet phldrT="[Texto]"/>
      <dgm:spPr/>
      <dgm:t>
        <a:bodyPr/>
        <a:lstStyle/>
        <a:p>
          <a:r>
            <a:rPr lang="es-MX" dirty="0" smtClean="0"/>
            <a:t>implementar medidas de protección específicas para cada local. </a:t>
          </a:r>
          <a:endParaRPr lang="es-MX" dirty="0"/>
        </a:p>
      </dgm:t>
    </dgm:pt>
    <dgm:pt modelId="{B2E9CFB9-94C7-473D-B08E-C9976F750743}" type="parTrans" cxnId="{DC03536A-95D0-441E-821C-F4364DD77B5A}">
      <dgm:prSet/>
      <dgm:spPr/>
      <dgm:t>
        <a:bodyPr/>
        <a:lstStyle/>
        <a:p>
          <a:endParaRPr lang="es-MX"/>
        </a:p>
      </dgm:t>
    </dgm:pt>
    <dgm:pt modelId="{DC7F5484-F47C-4B40-9750-7F9989557E60}" type="sibTrans" cxnId="{DC03536A-95D0-441E-821C-F4364DD77B5A}">
      <dgm:prSet/>
      <dgm:spPr/>
      <dgm:t>
        <a:bodyPr/>
        <a:lstStyle/>
        <a:p>
          <a:endParaRPr lang="es-MX"/>
        </a:p>
      </dgm:t>
    </dgm:pt>
    <dgm:pt modelId="{1A6A631C-060F-480D-A99E-CAF807E920F3}">
      <dgm:prSet phldrT="[Texto]"/>
      <dgm:spPr/>
      <dgm:t>
        <a:bodyPr/>
        <a:lstStyle/>
        <a:p>
          <a:r>
            <a:rPr lang="es-MX" dirty="0" smtClean="0"/>
            <a:t>ubicar Rutas y procedimientos de evacuación.</a:t>
          </a:r>
          <a:endParaRPr lang="es-MX" dirty="0"/>
        </a:p>
      </dgm:t>
    </dgm:pt>
    <dgm:pt modelId="{828271EA-D4DE-492B-AF39-F21D8FBB43BC}" type="parTrans" cxnId="{336FCD42-7672-4BAB-9BFF-FF9746A3FDF8}">
      <dgm:prSet/>
      <dgm:spPr/>
      <dgm:t>
        <a:bodyPr/>
        <a:lstStyle/>
        <a:p>
          <a:endParaRPr lang="es-ES"/>
        </a:p>
      </dgm:t>
    </dgm:pt>
    <dgm:pt modelId="{57DA97F9-6079-4473-AF39-8609C9EE33BD}" type="sibTrans" cxnId="{336FCD42-7672-4BAB-9BFF-FF9746A3FDF8}">
      <dgm:prSet/>
      <dgm:spPr/>
      <dgm:t>
        <a:bodyPr/>
        <a:lstStyle/>
        <a:p>
          <a:endParaRPr lang="es-ES"/>
        </a:p>
      </dgm:t>
    </dgm:pt>
    <dgm:pt modelId="{08B8341C-4DCF-4184-B602-F432DF8A27C4}" type="pres">
      <dgm:prSet presAssocID="{5738AC9E-0F78-42F4-85DD-E457CD5B9036}" presName="Name0" presStyleCnt="0">
        <dgm:presLayoutVars>
          <dgm:resizeHandles/>
        </dgm:presLayoutVars>
      </dgm:prSet>
      <dgm:spPr/>
    </dgm:pt>
    <dgm:pt modelId="{D4839EAB-EC41-4E27-91C0-D6960DCB32E5}" type="pres">
      <dgm:prSet presAssocID="{EB83EA97-74FE-48D3-BA94-9AA5856D0D5E}" presName="text" presStyleLbl="node1" presStyleIdx="0" presStyleCnt="4" custScaleX="4400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42A8B-D7C4-487C-8010-A36E5B03771C}" type="pres">
      <dgm:prSet presAssocID="{7FEBC03E-7F61-4C6A-BCA0-5A6EC654095B}" presName="space" presStyleCnt="0"/>
      <dgm:spPr/>
    </dgm:pt>
    <dgm:pt modelId="{6DCFE0D3-578A-4D85-A0AA-1CC300F56888}" type="pres">
      <dgm:prSet presAssocID="{707FBD47-5112-4A93-8538-21A8ED2A6FFA}" presName="text" presStyleLbl="node1" presStyleIdx="1" presStyleCnt="4" custScaleX="5661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15DBFF-2F5E-4430-9E45-A541CBABE819}" type="pres">
      <dgm:prSet presAssocID="{13DFAF07-F01E-4674-8BC8-A10B163BE4C4}" presName="space" presStyleCnt="0"/>
      <dgm:spPr/>
    </dgm:pt>
    <dgm:pt modelId="{7B0777F2-27A0-428A-9542-1348A7483810}" type="pres">
      <dgm:prSet presAssocID="{6A01CE52-8486-4D52-94F9-7233BC2454AC}" presName="text" presStyleLbl="node1" presStyleIdx="2" presStyleCnt="4" custScaleX="340050" custLinFactNeighborX="-10007" custLinFactNeighborY="-168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6991C0-D976-453A-80D2-8F79759D47C3}" type="pres">
      <dgm:prSet presAssocID="{DC7F5484-F47C-4B40-9750-7F9989557E60}" presName="space" presStyleCnt="0"/>
      <dgm:spPr/>
    </dgm:pt>
    <dgm:pt modelId="{F4D1A4C8-9B26-49FF-A242-9A200612AAB9}" type="pres">
      <dgm:prSet presAssocID="{1A6A631C-060F-480D-A99E-CAF807E920F3}" presName="text" presStyleLbl="node1" presStyleIdx="3" presStyleCnt="4" custScaleX="204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54BB72-E7C7-4D73-B21C-22D6BB2E254E}" type="presOf" srcId="{707FBD47-5112-4A93-8538-21A8ED2A6FFA}" destId="{6DCFE0D3-578A-4D85-A0AA-1CC300F56888}" srcOrd="0" destOrd="0" presId="urn:diagrams.loki3.com/VaryingWidthList+Icon"/>
    <dgm:cxn modelId="{3E4BC094-CA06-4E4D-9413-3DB10A3DE226}" type="presOf" srcId="{1A6A631C-060F-480D-A99E-CAF807E920F3}" destId="{F4D1A4C8-9B26-49FF-A242-9A200612AAB9}" srcOrd="0" destOrd="0" presId="urn:diagrams.loki3.com/VaryingWidthList+Icon"/>
    <dgm:cxn modelId="{3B6A07A2-99DE-4C27-9B75-BEB88AE8B318}" type="presOf" srcId="{EB83EA97-74FE-48D3-BA94-9AA5856D0D5E}" destId="{D4839EAB-EC41-4E27-91C0-D6960DCB32E5}" srcOrd="0" destOrd="0" presId="urn:diagrams.loki3.com/VaryingWidthList+Icon"/>
    <dgm:cxn modelId="{7A216A79-BEFD-4280-8739-E44E7625EE25}" type="presOf" srcId="{6A01CE52-8486-4D52-94F9-7233BC2454AC}" destId="{7B0777F2-27A0-428A-9542-1348A7483810}" srcOrd="0" destOrd="0" presId="urn:diagrams.loki3.com/VaryingWidthList+Icon"/>
    <dgm:cxn modelId="{DC03536A-95D0-441E-821C-F4364DD77B5A}" srcId="{5738AC9E-0F78-42F4-85DD-E457CD5B9036}" destId="{6A01CE52-8486-4D52-94F9-7233BC2454AC}" srcOrd="2" destOrd="0" parTransId="{B2E9CFB9-94C7-473D-B08E-C9976F750743}" sibTransId="{DC7F5484-F47C-4B40-9750-7F9989557E60}"/>
    <dgm:cxn modelId="{336FCD42-7672-4BAB-9BFF-FF9746A3FDF8}" srcId="{5738AC9E-0F78-42F4-85DD-E457CD5B9036}" destId="{1A6A631C-060F-480D-A99E-CAF807E920F3}" srcOrd="3" destOrd="0" parTransId="{828271EA-D4DE-492B-AF39-F21D8FBB43BC}" sibTransId="{57DA97F9-6079-4473-AF39-8609C9EE33BD}"/>
    <dgm:cxn modelId="{50213F03-2B00-41EB-874F-584143069F92}" type="presOf" srcId="{5738AC9E-0F78-42F4-85DD-E457CD5B9036}" destId="{08B8341C-4DCF-4184-B602-F432DF8A27C4}" srcOrd="0" destOrd="0" presId="urn:diagrams.loki3.com/VaryingWidthList+Icon"/>
    <dgm:cxn modelId="{7A2E0865-E06C-4B7D-B2F4-F06E929BB097}" srcId="{5738AC9E-0F78-42F4-85DD-E457CD5B9036}" destId="{707FBD47-5112-4A93-8538-21A8ED2A6FFA}" srcOrd="1" destOrd="0" parTransId="{9A1FEB26-F876-4096-BC24-A5BFD32BB373}" sibTransId="{13DFAF07-F01E-4674-8BC8-A10B163BE4C4}"/>
    <dgm:cxn modelId="{88CCF1FF-CF00-4E2C-842E-A41E5BC3B345}" srcId="{5738AC9E-0F78-42F4-85DD-E457CD5B9036}" destId="{EB83EA97-74FE-48D3-BA94-9AA5856D0D5E}" srcOrd="0" destOrd="0" parTransId="{BF277821-6229-4712-AA7F-790F1A36972F}" sibTransId="{7FEBC03E-7F61-4C6A-BCA0-5A6EC654095B}"/>
    <dgm:cxn modelId="{D87CECAA-2A22-42BF-A5B5-DC9ED38728D1}" type="presParOf" srcId="{08B8341C-4DCF-4184-B602-F432DF8A27C4}" destId="{D4839EAB-EC41-4E27-91C0-D6960DCB32E5}" srcOrd="0" destOrd="0" presId="urn:diagrams.loki3.com/VaryingWidthList+Icon"/>
    <dgm:cxn modelId="{7F9380E7-FA5B-4A31-B525-C68FBFF8D759}" type="presParOf" srcId="{08B8341C-4DCF-4184-B602-F432DF8A27C4}" destId="{A1442A8B-D7C4-487C-8010-A36E5B03771C}" srcOrd="1" destOrd="0" presId="urn:diagrams.loki3.com/VaryingWidthList+Icon"/>
    <dgm:cxn modelId="{7C48430D-041C-4994-82DE-90E2D102AFC2}" type="presParOf" srcId="{08B8341C-4DCF-4184-B602-F432DF8A27C4}" destId="{6DCFE0D3-578A-4D85-A0AA-1CC300F56888}" srcOrd="2" destOrd="0" presId="urn:diagrams.loki3.com/VaryingWidthList+Icon"/>
    <dgm:cxn modelId="{1890EF9D-028A-41AD-91AA-EE1A6639911C}" type="presParOf" srcId="{08B8341C-4DCF-4184-B602-F432DF8A27C4}" destId="{2815DBFF-2F5E-4430-9E45-A541CBABE819}" srcOrd="3" destOrd="0" presId="urn:diagrams.loki3.com/VaryingWidthList+Icon"/>
    <dgm:cxn modelId="{04BE67A7-C07B-4355-A442-EE8BB0F38AD1}" type="presParOf" srcId="{08B8341C-4DCF-4184-B602-F432DF8A27C4}" destId="{7B0777F2-27A0-428A-9542-1348A7483810}" srcOrd="4" destOrd="0" presId="urn:diagrams.loki3.com/VaryingWidthList+Icon"/>
    <dgm:cxn modelId="{51FB30FC-34B7-4E6A-9DF0-F07B4BDCB32D}" type="presParOf" srcId="{08B8341C-4DCF-4184-B602-F432DF8A27C4}" destId="{746991C0-D976-453A-80D2-8F79759D47C3}" srcOrd="5" destOrd="0" presId="urn:diagrams.loki3.com/VaryingWidthList+Icon"/>
    <dgm:cxn modelId="{7FF1E1DD-2CC8-4FFB-9D08-36C53E381B72}" type="presParOf" srcId="{08B8341C-4DCF-4184-B602-F432DF8A27C4}" destId="{F4D1A4C8-9B26-49FF-A242-9A200612AAB9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38AC9E-0F78-42F4-85DD-E457CD5B9036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B83EA97-74FE-48D3-BA94-9AA5856D0D5E}">
      <dgm:prSet phldrT="[Texto]"/>
      <dgm:spPr/>
      <dgm:t>
        <a:bodyPr/>
        <a:lstStyle/>
        <a:p>
          <a:r>
            <a:rPr lang="es-MX" dirty="0" smtClean="0"/>
            <a:t>realizar la Identificación de las zonas de menor riesgo.</a:t>
          </a:r>
          <a:endParaRPr lang="es-MX" dirty="0"/>
        </a:p>
      </dgm:t>
    </dgm:pt>
    <dgm:pt modelId="{BF277821-6229-4712-AA7F-790F1A36972F}" type="parTrans" cxnId="{88CCF1FF-CF00-4E2C-842E-A41E5BC3B345}">
      <dgm:prSet/>
      <dgm:spPr/>
      <dgm:t>
        <a:bodyPr/>
        <a:lstStyle/>
        <a:p>
          <a:endParaRPr lang="es-MX"/>
        </a:p>
      </dgm:t>
    </dgm:pt>
    <dgm:pt modelId="{7FEBC03E-7F61-4C6A-BCA0-5A6EC654095B}" type="sibTrans" cxnId="{88CCF1FF-CF00-4E2C-842E-A41E5BC3B345}">
      <dgm:prSet/>
      <dgm:spPr/>
      <dgm:t>
        <a:bodyPr/>
        <a:lstStyle/>
        <a:p>
          <a:endParaRPr lang="es-MX"/>
        </a:p>
      </dgm:t>
    </dgm:pt>
    <dgm:pt modelId="{707FBD47-5112-4A93-8538-21A8ED2A6FFA}">
      <dgm:prSet phldrT="[Texto]"/>
      <dgm:spPr/>
      <dgm:t>
        <a:bodyPr/>
        <a:lstStyle/>
        <a:p>
          <a:r>
            <a:rPr lang="es-MX" dirty="0" smtClean="0"/>
            <a:t>Convenio de colaboración con distintas organizaciones, así como los cuerpos de emergencia, con el fin de formar empresas </a:t>
          </a:r>
          <a:r>
            <a:rPr lang="es-MX" dirty="0" err="1" smtClean="0"/>
            <a:t>resilientes</a:t>
          </a:r>
          <a:r>
            <a:rPr lang="es-MX" dirty="0" smtClean="0"/>
            <a:t>.</a:t>
          </a:r>
          <a:endParaRPr lang="es-MX" dirty="0"/>
        </a:p>
      </dgm:t>
    </dgm:pt>
    <dgm:pt modelId="{9A1FEB26-F876-4096-BC24-A5BFD32BB373}" type="parTrans" cxnId="{7A2E0865-E06C-4B7D-B2F4-F06E929BB097}">
      <dgm:prSet/>
      <dgm:spPr/>
      <dgm:t>
        <a:bodyPr/>
        <a:lstStyle/>
        <a:p>
          <a:endParaRPr lang="es-MX"/>
        </a:p>
      </dgm:t>
    </dgm:pt>
    <dgm:pt modelId="{13DFAF07-F01E-4674-8BC8-A10B163BE4C4}" type="sibTrans" cxnId="{7A2E0865-E06C-4B7D-B2F4-F06E929BB097}">
      <dgm:prSet/>
      <dgm:spPr/>
      <dgm:t>
        <a:bodyPr/>
        <a:lstStyle/>
        <a:p>
          <a:endParaRPr lang="es-MX"/>
        </a:p>
      </dgm:t>
    </dgm:pt>
    <dgm:pt modelId="{6A01CE52-8486-4D52-94F9-7233BC2454AC}">
      <dgm:prSet phldrT="[Texto]"/>
      <dgm:spPr/>
      <dgm:t>
        <a:bodyPr/>
        <a:lstStyle/>
        <a:p>
          <a:r>
            <a:rPr lang="es-MX" dirty="0" smtClean="0"/>
            <a:t>Vuelta a la normalidad</a:t>
          </a:r>
          <a:endParaRPr lang="es-MX" dirty="0"/>
        </a:p>
      </dgm:t>
    </dgm:pt>
    <dgm:pt modelId="{B2E9CFB9-94C7-473D-B08E-C9976F750743}" type="parTrans" cxnId="{DC03536A-95D0-441E-821C-F4364DD77B5A}">
      <dgm:prSet/>
      <dgm:spPr/>
      <dgm:t>
        <a:bodyPr/>
        <a:lstStyle/>
        <a:p>
          <a:endParaRPr lang="es-MX"/>
        </a:p>
      </dgm:t>
    </dgm:pt>
    <dgm:pt modelId="{DC7F5484-F47C-4B40-9750-7F9989557E60}" type="sibTrans" cxnId="{DC03536A-95D0-441E-821C-F4364DD77B5A}">
      <dgm:prSet/>
      <dgm:spPr/>
      <dgm:t>
        <a:bodyPr/>
        <a:lstStyle/>
        <a:p>
          <a:endParaRPr lang="es-MX"/>
        </a:p>
      </dgm:t>
    </dgm:pt>
    <dgm:pt modelId="{1A6A631C-060F-480D-A99E-CAF807E920F3}">
      <dgm:prSet phldrT="[Texto]"/>
      <dgm:spPr/>
      <dgm:t>
        <a:bodyPr/>
        <a:lstStyle/>
        <a:p>
          <a:r>
            <a:rPr lang="es-MX" dirty="0" smtClean="0"/>
            <a:t>Sedes seguras alternas</a:t>
          </a:r>
          <a:endParaRPr lang="es-MX" dirty="0"/>
        </a:p>
      </dgm:t>
    </dgm:pt>
    <dgm:pt modelId="{828271EA-D4DE-492B-AF39-F21D8FBB43BC}" type="parTrans" cxnId="{336FCD42-7672-4BAB-9BFF-FF9746A3FDF8}">
      <dgm:prSet/>
      <dgm:spPr/>
      <dgm:t>
        <a:bodyPr/>
        <a:lstStyle/>
        <a:p>
          <a:endParaRPr lang="es-ES"/>
        </a:p>
      </dgm:t>
    </dgm:pt>
    <dgm:pt modelId="{57DA97F9-6079-4473-AF39-8609C9EE33BD}" type="sibTrans" cxnId="{336FCD42-7672-4BAB-9BFF-FF9746A3FDF8}">
      <dgm:prSet/>
      <dgm:spPr/>
      <dgm:t>
        <a:bodyPr/>
        <a:lstStyle/>
        <a:p>
          <a:endParaRPr lang="es-ES"/>
        </a:p>
      </dgm:t>
    </dgm:pt>
    <dgm:pt modelId="{08B8341C-4DCF-4184-B602-F432DF8A27C4}" type="pres">
      <dgm:prSet presAssocID="{5738AC9E-0F78-42F4-85DD-E457CD5B9036}" presName="Name0" presStyleCnt="0">
        <dgm:presLayoutVars>
          <dgm:resizeHandles/>
        </dgm:presLayoutVars>
      </dgm:prSet>
      <dgm:spPr/>
    </dgm:pt>
    <dgm:pt modelId="{D4839EAB-EC41-4E27-91C0-D6960DCB32E5}" type="pres">
      <dgm:prSet presAssocID="{EB83EA97-74FE-48D3-BA94-9AA5856D0D5E}" presName="text" presStyleLbl="node1" presStyleIdx="0" presStyleCnt="4" custScaleX="4400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442A8B-D7C4-487C-8010-A36E5B03771C}" type="pres">
      <dgm:prSet presAssocID="{7FEBC03E-7F61-4C6A-BCA0-5A6EC654095B}" presName="space" presStyleCnt="0"/>
      <dgm:spPr/>
    </dgm:pt>
    <dgm:pt modelId="{6DCFE0D3-578A-4D85-A0AA-1CC300F56888}" type="pres">
      <dgm:prSet presAssocID="{707FBD47-5112-4A93-8538-21A8ED2A6FFA}" presName="text" presStyleLbl="node1" presStyleIdx="1" presStyleCnt="4" custScaleX="5661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15DBFF-2F5E-4430-9E45-A541CBABE819}" type="pres">
      <dgm:prSet presAssocID="{13DFAF07-F01E-4674-8BC8-A10B163BE4C4}" presName="space" presStyleCnt="0"/>
      <dgm:spPr/>
    </dgm:pt>
    <dgm:pt modelId="{7B0777F2-27A0-428A-9542-1348A7483810}" type="pres">
      <dgm:prSet presAssocID="{6A01CE52-8486-4D52-94F9-7233BC2454AC}" presName="text" presStyleLbl="node1" presStyleIdx="2" presStyleCnt="4" custScaleX="481263" custLinFactNeighborX="-10007" custLinFactNeighborY="-168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6991C0-D976-453A-80D2-8F79759D47C3}" type="pres">
      <dgm:prSet presAssocID="{DC7F5484-F47C-4B40-9750-7F9989557E60}" presName="space" presStyleCnt="0"/>
      <dgm:spPr/>
    </dgm:pt>
    <dgm:pt modelId="{F4D1A4C8-9B26-49FF-A242-9A200612AAB9}" type="pres">
      <dgm:prSet presAssocID="{1A6A631C-060F-480D-A99E-CAF807E920F3}" presName="text" presStyleLbl="node1" presStyleIdx="3" presStyleCnt="4" custScaleX="5192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54BB72-E7C7-4D73-B21C-22D6BB2E254E}" type="presOf" srcId="{707FBD47-5112-4A93-8538-21A8ED2A6FFA}" destId="{6DCFE0D3-578A-4D85-A0AA-1CC300F56888}" srcOrd="0" destOrd="0" presId="urn:diagrams.loki3.com/VaryingWidthList+Icon"/>
    <dgm:cxn modelId="{3E4BC094-CA06-4E4D-9413-3DB10A3DE226}" type="presOf" srcId="{1A6A631C-060F-480D-A99E-CAF807E920F3}" destId="{F4D1A4C8-9B26-49FF-A242-9A200612AAB9}" srcOrd="0" destOrd="0" presId="urn:diagrams.loki3.com/VaryingWidthList+Icon"/>
    <dgm:cxn modelId="{3B6A07A2-99DE-4C27-9B75-BEB88AE8B318}" type="presOf" srcId="{EB83EA97-74FE-48D3-BA94-9AA5856D0D5E}" destId="{D4839EAB-EC41-4E27-91C0-D6960DCB32E5}" srcOrd="0" destOrd="0" presId="urn:diagrams.loki3.com/VaryingWidthList+Icon"/>
    <dgm:cxn modelId="{7A216A79-BEFD-4280-8739-E44E7625EE25}" type="presOf" srcId="{6A01CE52-8486-4D52-94F9-7233BC2454AC}" destId="{7B0777F2-27A0-428A-9542-1348A7483810}" srcOrd="0" destOrd="0" presId="urn:diagrams.loki3.com/VaryingWidthList+Icon"/>
    <dgm:cxn modelId="{DC03536A-95D0-441E-821C-F4364DD77B5A}" srcId="{5738AC9E-0F78-42F4-85DD-E457CD5B9036}" destId="{6A01CE52-8486-4D52-94F9-7233BC2454AC}" srcOrd="2" destOrd="0" parTransId="{B2E9CFB9-94C7-473D-B08E-C9976F750743}" sibTransId="{DC7F5484-F47C-4B40-9750-7F9989557E60}"/>
    <dgm:cxn modelId="{336FCD42-7672-4BAB-9BFF-FF9746A3FDF8}" srcId="{5738AC9E-0F78-42F4-85DD-E457CD5B9036}" destId="{1A6A631C-060F-480D-A99E-CAF807E920F3}" srcOrd="3" destOrd="0" parTransId="{828271EA-D4DE-492B-AF39-F21D8FBB43BC}" sibTransId="{57DA97F9-6079-4473-AF39-8609C9EE33BD}"/>
    <dgm:cxn modelId="{50213F03-2B00-41EB-874F-584143069F92}" type="presOf" srcId="{5738AC9E-0F78-42F4-85DD-E457CD5B9036}" destId="{08B8341C-4DCF-4184-B602-F432DF8A27C4}" srcOrd="0" destOrd="0" presId="urn:diagrams.loki3.com/VaryingWidthList+Icon"/>
    <dgm:cxn modelId="{7A2E0865-E06C-4B7D-B2F4-F06E929BB097}" srcId="{5738AC9E-0F78-42F4-85DD-E457CD5B9036}" destId="{707FBD47-5112-4A93-8538-21A8ED2A6FFA}" srcOrd="1" destOrd="0" parTransId="{9A1FEB26-F876-4096-BC24-A5BFD32BB373}" sibTransId="{13DFAF07-F01E-4674-8BC8-A10B163BE4C4}"/>
    <dgm:cxn modelId="{88CCF1FF-CF00-4E2C-842E-A41E5BC3B345}" srcId="{5738AC9E-0F78-42F4-85DD-E457CD5B9036}" destId="{EB83EA97-74FE-48D3-BA94-9AA5856D0D5E}" srcOrd="0" destOrd="0" parTransId="{BF277821-6229-4712-AA7F-790F1A36972F}" sibTransId="{7FEBC03E-7F61-4C6A-BCA0-5A6EC654095B}"/>
    <dgm:cxn modelId="{D87CECAA-2A22-42BF-A5B5-DC9ED38728D1}" type="presParOf" srcId="{08B8341C-4DCF-4184-B602-F432DF8A27C4}" destId="{D4839EAB-EC41-4E27-91C0-D6960DCB32E5}" srcOrd="0" destOrd="0" presId="urn:diagrams.loki3.com/VaryingWidthList+Icon"/>
    <dgm:cxn modelId="{7F9380E7-FA5B-4A31-B525-C68FBFF8D759}" type="presParOf" srcId="{08B8341C-4DCF-4184-B602-F432DF8A27C4}" destId="{A1442A8B-D7C4-487C-8010-A36E5B03771C}" srcOrd="1" destOrd="0" presId="urn:diagrams.loki3.com/VaryingWidthList+Icon"/>
    <dgm:cxn modelId="{7C48430D-041C-4994-82DE-90E2D102AFC2}" type="presParOf" srcId="{08B8341C-4DCF-4184-B602-F432DF8A27C4}" destId="{6DCFE0D3-578A-4D85-A0AA-1CC300F56888}" srcOrd="2" destOrd="0" presId="urn:diagrams.loki3.com/VaryingWidthList+Icon"/>
    <dgm:cxn modelId="{1890EF9D-028A-41AD-91AA-EE1A6639911C}" type="presParOf" srcId="{08B8341C-4DCF-4184-B602-F432DF8A27C4}" destId="{2815DBFF-2F5E-4430-9E45-A541CBABE819}" srcOrd="3" destOrd="0" presId="urn:diagrams.loki3.com/VaryingWidthList+Icon"/>
    <dgm:cxn modelId="{04BE67A7-C07B-4355-A442-EE8BB0F38AD1}" type="presParOf" srcId="{08B8341C-4DCF-4184-B602-F432DF8A27C4}" destId="{7B0777F2-27A0-428A-9542-1348A7483810}" srcOrd="4" destOrd="0" presId="urn:diagrams.loki3.com/VaryingWidthList+Icon"/>
    <dgm:cxn modelId="{51FB30FC-34B7-4E6A-9DF0-F07B4BDCB32D}" type="presParOf" srcId="{08B8341C-4DCF-4184-B602-F432DF8A27C4}" destId="{746991C0-D976-453A-80D2-8F79759D47C3}" srcOrd="5" destOrd="0" presId="urn:diagrams.loki3.com/VaryingWidthList+Icon"/>
    <dgm:cxn modelId="{7FF1E1DD-2CC8-4FFB-9D08-36C53E381B72}" type="presParOf" srcId="{08B8341C-4DCF-4184-B602-F432DF8A27C4}" destId="{F4D1A4C8-9B26-49FF-A242-9A200612AAB9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47B7-A599-42DE-9862-6115BA90B1DE}">
      <dsp:nvSpPr>
        <dsp:cNvPr id="0" name=""/>
        <dsp:cNvSpPr/>
      </dsp:nvSpPr>
      <dsp:spPr>
        <a:xfrm>
          <a:off x="4957355" y="3383"/>
          <a:ext cx="2449710" cy="15923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1. </a:t>
          </a:r>
          <a:r>
            <a:rPr lang="es-MX" sz="2500" kern="1200" dirty="0" smtClean="0"/>
            <a:t>Comprender el riesgo de desastre.</a:t>
          </a:r>
          <a:endParaRPr lang="es-ES" sz="2500" kern="1200" dirty="0"/>
        </a:p>
      </dsp:txBody>
      <dsp:txXfrm>
        <a:off x="5035085" y="81113"/>
        <a:ext cx="2294250" cy="1436852"/>
      </dsp:txXfrm>
    </dsp:sp>
    <dsp:sp modelId="{BDC3C4D2-84A5-4C38-A834-BEA96EE4542B}">
      <dsp:nvSpPr>
        <dsp:cNvPr id="0" name=""/>
        <dsp:cNvSpPr/>
      </dsp:nvSpPr>
      <dsp:spPr>
        <a:xfrm>
          <a:off x="3552750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3871943" y="312069"/>
              </a:moveTo>
              <a:arcTo wR="2629460" hR="2629460" stAng="17891894" swAng="2624519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2F3B7-8828-4026-9EA9-3402F439FE63}">
      <dsp:nvSpPr>
        <dsp:cNvPr id="0" name=""/>
        <dsp:cNvSpPr/>
      </dsp:nvSpPr>
      <dsp:spPr>
        <a:xfrm>
          <a:off x="7586816" y="2632843"/>
          <a:ext cx="2449710" cy="1592312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2.- fortalecer la gobernanza del riesgo de desastre.</a:t>
          </a:r>
          <a:endParaRPr lang="es-ES" sz="2500" kern="1200" dirty="0"/>
        </a:p>
      </dsp:txBody>
      <dsp:txXfrm>
        <a:off x="7664546" y="2710573"/>
        <a:ext cx="2294250" cy="1436852"/>
      </dsp:txXfrm>
    </dsp:sp>
    <dsp:sp modelId="{AB567922-57CE-41B6-81F4-072BE4E4FDE4}">
      <dsp:nvSpPr>
        <dsp:cNvPr id="0" name=""/>
        <dsp:cNvSpPr/>
      </dsp:nvSpPr>
      <dsp:spPr>
        <a:xfrm>
          <a:off x="3552750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5129377" y="3444616"/>
              </a:moveTo>
              <a:arcTo wR="2629460" hR="2629460" stAng="1083586" swAng="2624519"/>
            </a:path>
          </a:pathLst>
        </a:custGeom>
        <a:noFill/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A6DED-F19E-407C-872C-A6A5B8EC0794}">
      <dsp:nvSpPr>
        <dsp:cNvPr id="0" name=""/>
        <dsp:cNvSpPr/>
      </dsp:nvSpPr>
      <dsp:spPr>
        <a:xfrm>
          <a:off x="4957355" y="5262304"/>
          <a:ext cx="2449710" cy="1592312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3.- invertir en la RRD, para la resiliencia.</a:t>
          </a:r>
          <a:endParaRPr lang="es-ES" sz="2500" kern="1200" dirty="0"/>
        </a:p>
      </dsp:txBody>
      <dsp:txXfrm>
        <a:off x="5035085" y="5340034"/>
        <a:ext cx="2294250" cy="1436852"/>
      </dsp:txXfrm>
    </dsp:sp>
    <dsp:sp modelId="{CC9FAE84-62A8-42FE-88D2-ECC76C2E7C31}">
      <dsp:nvSpPr>
        <dsp:cNvPr id="0" name=""/>
        <dsp:cNvSpPr/>
      </dsp:nvSpPr>
      <dsp:spPr>
        <a:xfrm>
          <a:off x="3552750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1386978" y="4946851"/>
              </a:moveTo>
              <a:arcTo wR="2629460" hR="2629460" stAng="7091894" swAng="2624519"/>
            </a:path>
          </a:pathLst>
        </a:custGeom>
        <a:noFill/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B45FD-ECDC-43D7-84D7-F4F5460EF259}">
      <dsp:nvSpPr>
        <dsp:cNvPr id="0" name=""/>
        <dsp:cNvSpPr/>
      </dsp:nvSpPr>
      <dsp:spPr>
        <a:xfrm>
          <a:off x="2155472" y="2632843"/>
          <a:ext cx="2794556" cy="1592312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4.- </a:t>
          </a:r>
          <a:r>
            <a:rPr lang="es-MX" sz="1400" kern="1200" dirty="0" smtClean="0"/>
            <a:t>Aumentar la preparación para caso de desastre a fin de dar una respuesta eficaz y para “reconstruir mejor” en los ámbitos de la recuperación, la rehabilitación y la reconstrucción.</a:t>
          </a:r>
          <a:endParaRPr lang="es-ES" sz="1400" kern="1200" dirty="0"/>
        </a:p>
      </dsp:txBody>
      <dsp:txXfrm>
        <a:off x="2233202" y="2710573"/>
        <a:ext cx="2639096" cy="1436852"/>
      </dsp:txXfrm>
    </dsp:sp>
    <dsp:sp modelId="{0BFAF6EB-D721-4CE6-930A-1EA73B40429E}">
      <dsp:nvSpPr>
        <dsp:cNvPr id="0" name=""/>
        <dsp:cNvSpPr/>
      </dsp:nvSpPr>
      <dsp:spPr>
        <a:xfrm>
          <a:off x="3552750" y="799539"/>
          <a:ext cx="5258921" cy="5258921"/>
        </a:xfrm>
        <a:custGeom>
          <a:avLst/>
          <a:gdLst/>
          <a:ahLst/>
          <a:cxnLst/>
          <a:rect l="0" t="0" r="0" b="0"/>
          <a:pathLst>
            <a:path>
              <a:moveTo>
                <a:pt x="129543" y="1814304"/>
              </a:moveTo>
              <a:arcTo wR="2629460" hR="2629460" stAng="11883586" swAng="2624519"/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E7824-139F-41E7-8C74-077195D99190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B7C99-DDF9-4692-BAD1-87D583B63AF5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Manifestaciones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Enfrentamientos</a:t>
          </a:r>
          <a:endParaRPr lang="es-ES" sz="2000" kern="1200" dirty="0"/>
        </a:p>
      </dsp:txBody>
      <dsp:txXfrm>
        <a:off x="1972601" y="617935"/>
        <a:ext cx="1906956" cy="1906956"/>
      </dsp:txXfrm>
    </dsp:sp>
    <dsp:sp modelId="{13CEB717-4768-45B8-B747-6D61FD46ABFE}">
      <dsp:nvSpPr>
        <dsp:cNvPr id="0" name=""/>
        <dsp:cNvSpPr/>
      </dsp:nvSpPr>
      <dsp:spPr>
        <a:xfrm>
          <a:off x="4145280" y="551100"/>
          <a:ext cx="2113280" cy="21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Vandalismo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Saqueos </a:t>
          </a:r>
          <a:endParaRPr lang="es-ES" sz="2000" kern="1200" dirty="0"/>
        </a:p>
      </dsp:txBody>
      <dsp:txXfrm>
        <a:off x="4248442" y="654262"/>
        <a:ext cx="1906956" cy="1906956"/>
      </dsp:txXfrm>
    </dsp:sp>
    <dsp:sp modelId="{A94D927C-7E2E-4A5F-A15F-62B4D1C240C8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Interrupción de servicios básicos</a:t>
          </a:r>
          <a:endParaRPr lang="es-ES" sz="2000" kern="1200" dirty="0"/>
        </a:p>
      </dsp:txBody>
      <dsp:txXfrm>
        <a:off x="1972601" y="2893775"/>
        <a:ext cx="1906956" cy="1906956"/>
      </dsp:txXfrm>
    </dsp:sp>
    <dsp:sp modelId="{0298DFB6-CC5C-47EF-93FB-932F7087416F}">
      <dsp:nvSpPr>
        <dsp:cNvPr id="0" name=""/>
        <dsp:cNvSpPr/>
      </dsp:nvSpPr>
      <dsp:spPr>
        <a:xfrm>
          <a:off x="4145280" y="2863711"/>
          <a:ext cx="2113280" cy="21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Incendios provocados</a:t>
          </a:r>
          <a:endParaRPr lang="es-ES" sz="2000" kern="1200" dirty="0"/>
        </a:p>
      </dsp:txBody>
      <dsp:txXfrm>
        <a:off x="4248442" y="2966873"/>
        <a:ext cx="1906956" cy="190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04283-4325-40F8-836B-A28499B18F3F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1114-4D5A-4760-9BF6-33553989E0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82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24569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80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42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50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05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80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30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54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1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17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82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76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D3D1-5D6E-4C1C-B423-BFDA953B624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78B4-2218-4AEF-B435-69C067C286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5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5.jp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4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i="1" dirty="0"/>
              <a:t>PROGRAMA ESTRATÉGICO DE AYUDA MUTUA </a:t>
            </a:r>
            <a:r>
              <a:rPr lang="es-MX" b="1" i="1" dirty="0" smtClean="0"/>
              <a:t>PARA </a:t>
            </a:r>
            <a:r>
              <a:rPr lang="es-MX" b="1" i="1" dirty="0"/>
              <a:t>SAN CRISTOBAL DE LAS CASAS, CHIAPAS</a:t>
            </a:r>
            <a:r>
              <a:rPr lang="es-MX" b="1" i="1" dirty="0" smtClean="0"/>
              <a:t>.</a:t>
            </a:r>
            <a:endParaRPr lang="es-MX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99576" y="3879962"/>
            <a:ext cx="5824538" cy="149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 3" charset="2"/>
              <a:buNone/>
              <a:defRPr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PARA OBTENER EL TÍTULO DE:</a:t>
            </a:r>
          </a:p>
          <a:p>
            <a:pPr algn="l">
              <a:buFont typeface="Wingdings 3" charset="2"/>
              <a:buNone/>
              <a:defRPr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MAESTRO EN GESTIÓN INTEGRAL DEL RIESGO Y PROTECCIÓN CIVIL.</a:t>
            </a:r>
          </a:p>
          <a:p>
            <a:pPr algn="l">
              <a:buFont typeface="Wingdings 3" charset="2"/>
              <a:buNone/>
              <a:defRPr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L. T.  A. JUAN CARLOS VILLALOBOS RAYMUNDO</a:t>
            </a:r>
            <a:endParaRPr lang="es-MX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6724114" y="5278438"/>
            <a:ext cx="48434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es-MX" altLang="es-MX" dirty="0"/>
              <a:t>DIRECTOR:</a:t>
            </a:r>
          </a:p>
          <a:p>
            <a:pPr algn="r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</a:pPr>
            <a:r>
              <a:rPr lang="es-MX" altLang="es-MX" dirty="0"/>
              <a:t>DR. HUMBERTO GONZÁLEZ ARROYO.</a:t>
            </a:r>
          </a:p>
        </p:txBody>
      </p:sp>
    </p:spTree>
    <p:extLst>
      <p:ext uri="{BB962C8B-B14F-4D97-AF65-F5344CB8AC3E}">
        <p14:creationId xmlns:p14="http://schemas.microsoft.com/office/powerpoint/2010/main" val="6651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0184" cy="359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18"/>
            <a:ext cx="10515600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Enero 2018</a:t>
            </a:r>
            <a:endParaRPr lang="es-MX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154372"/>
              </p:ext>
            </p:extLst>
          </p:nvPr>
        </p:nvGraphicFramePr>
        <p:xfrm>
          <a:off x="5174447" y="184377"/>
          <a:ext cx="6532450" cy="643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6" y="3732456"/>
            <a:ext cx="4438919" cy="304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6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442"/>
            <a:ext cx="9950002" cy="58715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67" y="35585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LOGROS OBTENIDOS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197" y="5191271"/>
            <a:ext cx="3476223" cy="112363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638 EMPRESAS</a:t>
            </a:r>
          </a:p>
          <a:p>
            <a:pPr marL="0" indent="0">
              <a:buNone/>
            </a:pPr>
            <a:r>
              <a:rPr lang="es-MX" dirty="0" smtClean="0"/>
              <a:t>12 ASOCIACIONES </a:t>
            </a:r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444820" y="4855334"/>
            <a:ext cx="5507865" cy="261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GRUPO DE COMUNICACIÓN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 smtClean="0"/>
              <a:t>RECONOCIMIENTO MUNICIPAL Y ESTATAL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9" y="0"/>
            <a:ext cx="2231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44411"/>
              </p:ext>
            </p:extLst>
          </p:nvPr>
        </p:nvGraphicFramePr>
        <p:xfrm>
          <a:off x="405684" y="286555"/>
          <a:ext cx="4119459" cy="6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33" y="286557"/>
            <a:ext cx="4069724" cy="29846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46" y="286556"/>
            <a:ext cx="2481698" cy="2984679"/>
          </a:xfrm>
          <a:prstGeom prst="rect">
            <a:avLst/>
          </a:prstGeom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33" y="3414511"/>
            <a:ext cx="2472744" cy="32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66" y="3414511"/>
            <a:ext cx="4078677" cy="30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841133"/>
              </p:ext>
            </p:extLst>
          </p:nvPr>
        </p:nvGraphicFramePr>
        <p:xfrm>
          <a:off x="405685" y="286555"/>
          <a:ext cx="4114800" cy="392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7" y="170644"/>
            <a:ext cx="4219870" cy="3255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6" y="3453147"/>
            <a:ext cx="2146371" cy="32825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27" y="3453147"/>
            <a:ext cx="4975645" cy="32825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6" y="4301543"/>
            <a:ext cx="4096739" cy="24341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5" y="170644"/>
            <a:ext cx="2914917" cy="3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461087"/>
              </p:ext>
            </p:extLst>
          </p:nvPr>
        </p:nvGraphicFramePr>
        <p:xfrm>
          <a:off x="405685" y="286555"/>
          <a:ext cx="4114800" cy="633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55" y="286555"/>
            <a:ext cx="4888697" cy="31005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42" y="286555"/>
            <a:ext cx="2272584" cy="31005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54" y="3528810"/>
            <a:ext cx="7344271" cy="3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5" y="1046162"/>
            <a:ext cx="5675085" cy="5811838"/>
          </a:xfrm>
        </p:spPr>
      </p:pic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363098"/>
              </p:ext>
            </p:extLst>
          </p:nvPr>
        </p:nvGraphicFramePr>
        <p:xfrm>
          <a:off x="0" y="1046163"/>
          <a:ext cx="6516915" cy="5811837"/>
        </p:xfrm>
        <a:graphic>
          <a:graphicData uri="http://schemas.openxmlformats.org/drawingml/2006/table">
            <a:tbl>
              <a:tblPr/>
              <a:tblGrid>
                <a:gridCol w="2214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1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6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65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265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34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327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696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5121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9575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764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ACTIVIDADES </a:t>
                      </a: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TIEMPO ESTIMADO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JUL-17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AGO-17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SEP-17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OCT-17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NOV-17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DIC-17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ENE-18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FEB-18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MAR-18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ABR-18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MAY-18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JUN-18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SELECCIÓN DEL TEMA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DELIMITACION DE TEMA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49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PREGUNTAS DE INVESTIGACION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49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OBJETIVOS DE INVESTIGACION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DISEÑO DE INVESTIGACION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MARCO TEORICO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849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PRESENTACION DE PROTOCOLO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DISEÑO DE INSTRUMENTOS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RECOLECCION DE DATOS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TRABAJOS DE CAMPO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BACIADO DE DATOS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5353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SEGUNDA PRESENTACION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848872" cy="1054250"/>
          </a:xfrm>
        </p:spPr>
        <p:txBody>
          <a:bodyPr/>
          <a:lstStyle/>
          <a:p>
            <a:r>
              <a:rPr lang="es-MX" dirty="0" smtClean="0"/>
              <a:t>Cronograma de actividades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72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78349"/>
              </p:ext>
            </p:extLst>
          </p:nvPr>
        </p:nvGraphicFramePr>
        <p:xfrm>
          <a:off x="244699" y="809625"/>
          <a:ext cx="6908576" cy="4613293"/>
        </p:xfrm>
        <a:graphic>
          <a:graphicData uri="http://schemas.openxmlformats.org/drawingml/2006/table">
            <a:tbl>
              <a:tblPr/>
              <a:tblGrid>
                <a:gridCol w="2347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0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1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1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8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62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29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527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191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231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353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194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ACTIVIDADES </a:t>
                      </a: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TIEMPO ESTIMADO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JUL-17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AGO-17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SEP-17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OCT-17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NOV-17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DIC-17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ENE-18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FEB-18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MAR-18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ABR-18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MAY-18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JUN-18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587" marR="4587" marT="6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SELECCIÓN DEL TEMA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DELIMITACION DE TEMA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PREGUNTAS DE INVESTIGACION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OBJETIVOS DE INVESTIGACION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DISEÑO DE INVESTIGACION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MARCO TEORICO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PRESENTACION DE PROTOCOLO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DISEÑO DE INSTRUMENTOS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RECOLECCION DE DATOS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TRABAJOS DE CAMPO 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BACIADO DE DATOS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9697">
                <a:tc>
                  <a:txBody>
                    <a:bodyPr/>
                    <a:lstStyle/>
                    <a:p>
                      <a:pPr algn="just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SEGUNDA PRESENTACION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87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206441" marR="4587" marT="61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1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92451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9130" y="0"/>
            <a:ext cx="4092869" cy="233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9130" y="2284198"/>
            <a:ext cx="4051406" cy="238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2450" y="-34964"/>
            <a:ext cx="4148143" cy="375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08941" y="4200070"/>
            <a:ext cx="3983058" cy="265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Resultado de imagen para manifestacion en san cristobal de las cas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6886" y="3722914"/>
            <a:ext cx="4046220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3745841" y="2967335"/>
            <a:ext cx="47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G R A C I A S . . .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96" y="3722912"/>
            <a:ext cx="4079797" cy="300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8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8" y="1268444"/>
            <a:ext cx="7572778" cy="5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7430" y="5363286"/>
            <a:ext cx="734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n-US" sz="2600" b="1" dirty="0">
                <a:latin typeface="Arial" pitchFamily="34" charset="0"/>
                <a:ea typeface="MS PGothic" pitchFamily="34" charset="-128"/>
              </a:rPr>
              <a:t>17 objetivos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n-US" sz="2600" b="1" dirty="0">
                <a:latin typeface="Arial" pitchFamily="34" charset="0"/>
                <a:ea typeface="MS PGothic" pitchFamily="34" charset="-128"/>
              </a:rPr>
              <a:t>169 metas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n-US" sz="2000" dirty="0">
                <a:solidFill>
                  <a:srgbClr val="800080"/>
                </a:solidFill>
                <a:latin typeface="1" charset="0"/>
                <a:ea typeface="MS PGothic" pitchFamily="34" charset="-128"/>
              </a:rPr>
              <a:t>https://sustainabledevelopment.un.org/sdgs</a:t>
            </a:r>
            <a:r>
              <a:rPr lang="es-ES_tradnl" altLang="en-US" sz="2000" baseline="-25000" dirty="0">
                <a:solidFill>
                  <a:srgbClr val="800080"/>
                </a:solidFill>
                <a:latin typeface="Courier New" pitchFamily="49" charset="0"/>
                <a:ea typeface="MS PGothic" pitchFamily="34" charset="-128"/>
              </a:rPr>
              <a:t> </a:t>
            </a:r>
            <a:endParaRPr lang="es-ES_tradnl" altLang="en-US" sz="2600" dirty="0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7161233" y="5893460"/>
            <a:ext cx="11709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8319249" y="4775916"/>
            <a:ext cx="2" cy="11175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453093" y="2883315"/>
            <a:ext cx="24931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Arial" panose="020B0604020202020204" pitchFamily="34" charset="0"/>
                <a:ea typeface="Calibri" panose="020F0502020204030204" pitchFamily="34" charset="0"/>
              </a:rPr>
              <a:t>buscan reducir sustancialmente todas las formas de violencia y trabajan con los gobiernos y las comunidades para encontrar soluciones duraderas a los conflictos e inseguridad</a:t>
            </a:r>
            <a:endParaRPr lang="es-MX" i="1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7161232" y="4794463"/>
            <a:ext cx="11709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7175177" y="4775916"/>
            <a:ext cx="2" cy="11175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4" descr="Image result for los ocho objetivos del milenio de naciones uni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6" y="0"/>
            <a:ext cx="3235095" cy="1736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-66457" y="1664036"/>
            <a:ext cx="4024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n-US" sz="1200" b="1" dirty="0"/>
              <a:t>OBJETIVOS DE DESARROLLO DEL MILENIO (ODM) 2000-2015</a:t>
            </a:r>
          </a:p>
        </p:txBody>
      </p:sp>
    </p:spTree>
    <p:extLst>
      <p:ext uri="{BB962C8B-B14F-4D97-AF65-F5344CB8AC3E}">
        <p14:creationId xmlns:p14="http://schemas.microsoft.com/office/powerpoint/2010/main" val="23220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marco de sen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25" y="2163652"/>
            <a:ext cx="3328529" cy="24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Prioridades </a:t>
            </a:r>
            <a:endParaRPr lang="es-MX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55102271"/>
              </p:ext>
            </p:extLst>
          </p:nvPr>
        </p:nvGraphicFramePr>
        <p:xfrm>
          <a:off x="-244699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4752304" y="1352282"/>
            <a:ext cx="2421228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089791" y="4080457"/>
            <a:ext cx="2421228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microrregiones.gob.mx/zap/zapmapas/base2011/g070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6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860666" y="2318198"/>
            <a:ext cx="2498500" cy="36060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1400" dirty="0" smtClean="0"/>
              <a:t>SEDE REGIÓN V ALTOS</a:t>
            </a:r>
          </a:p>
          <a:p>
            <a:r>
              <a:rPr lang="es-MX" sz="1400" dirty="0" smtClean="0"/>
              <a:t>18 MUNICIPIOS</a:t>
            </a:r>
          </a:p>
          <a:p>
            <a:r>
              <a:rPr lang="es-MX" sz="1400" dirty="0" smtClean="0"/>
              <a:t>TURISMO, PRINCIPAL ACTIVIDAD ECONÓMICA</a:t>
            </a:r>
          </a:p>
          <a:p>
            <a:r>
              <a:rPr lang="es-MX" sz="1400" dirty="0" smtClean="0"/>
              <a:t>  185,917 HABITANTES</a:t>
            </a:r>
          </a:p>
          <a:p>
            <a:r>
              <a:rPr lang="es-MX" sz="1400" dirty="0" smtClean="0"/>
              <a:t>470 HABITANTES POR KM CUADRADOS</a:t>
            </a:r>
          </a:p>
          <a:p>
            <a:endParaRPr lang="es-MX" sz="1400" dirty="0"/>
          </a:p>
        </p:txBody>
      </p:sp>
      <p:pic>
        <p:nvPicPr>
          <p:cNvPr id="1025" name="Picture 1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microrregiones.gob.mx/zap/images/trans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19" y="3800978"/>
            <a:ext cx="952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sto es lo que gastarÃ­as 3 dÃ­as y 2 noches en San CristÃ³bal de las Cas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8" y="4285840"/>
            <a:ext cx="2498499" cy="18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8822029" y="6111760"/>
            <a:ext cx="2588651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¿Por que?</a:t>
            </a:r>
            <a:endParaRPr lang="es-ES" sz="2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6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188" y="5992833"/>
            <a:ext cx="5213385" cy="577613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 smtClean="0"/>
              <a:t>LOS GRUPOS DE AUXILIO SON AGREDIDOS.</a:t>
            </a:r>
            <a:endParaRPr lang="es-MX" sz="2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3496913"/>
            <a:ext cx="5228822" cy="310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13638382"/>
              </p:ext>
            </p:extLst>
          </p:nvPr>
        </p:nvGraphicFramePr>
        <p:xfrm>
          <a:off x="4291706" y="2270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232870"/>
            <a:ext cx="4984124" cy="32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1556822" y="1056793"/>
            <a:ext cx="472046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PROBLEMA</a:t>
            </a:r>
            <a:endParaRPr lang="es-MX" sz="3000" dirty="0"/>
          </a:p>
        </p:txBody>
      </p:sp>
      <p:sp>
        <p:nvSpPr>
          <p:cNvPr id="9" name="Rectángulo 8"/>
          <p:cNvSpPr/>
          <p:nvPr/>
        </p:nvSpPr>
        <p:spPr>
          <a:xfrm>
            <a:off x="5044231" y="-43193"/>
            <a:ext cx="657885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Fenómenos Sociorganizativos</a:t>
            </a:r>
            <a:endParaRPr lang="es-ES" sz="2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8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6349016" cy="223640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¿Como enfrentar y minimizar los daños ocasionados, en el sector privado mas vulnerable?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037804"/>
            <a:ext cx="3939862" cy="3081226"/>
          </a:xfrm>
        </p:spPr>
        <p:txBody>
          <a:bodyPr>
            <a:normAutofit/>
          </a:bodyPr>
          <a:lstStyle/>
          <a:p>
            <a:r>
              <a:rPr lang="es-MX" dirty="0" smtClean="0"/>
              <a:t>Perdidas humanas</a:t>
            </a:r>
          </a:p>
          <a:p>
            <a:r>
              <a:rPr lang="es-MX" dirty="0" smtClean="0"/>
              <a:t>Lesionados</a:t>
            </a:r>
          </a:p>
          <a:p>
            <a:r>
              <a:rPr lang="es-MX" dirty="0" smtClean="0"/>
              <a:t>Incendios</a:t>
            </a:r>
          </a:p>
          <a:p>
            <a:r>
              <a:rPr lang="es-MX" dirty="0" smtClean="0"/>
              <a:t>Daños estructurales</a:t>
            </a:r>
          </a:p>
          <a:p>
            <a:r>
              <a:rPr lang="es-MX" dirty="0" smtClean="0"/>
              <a:t>Robo de mercancías</a:t>
            </a:r>
          </a:p>
          <a:p>
            <a:r>
              <a:rPr lang="es-MX" dirty="0" smtClean="0"/>
              <a:t>Afectación económica </a:t>
            </a:r>
          </a:p>
          <a:p>
            <a:endParaRPr lang="es-MX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54" y="561193"/>
            <a:ext cx="4293159" cy="263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16" y="3455205"/>
            <a:ext cx="433852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8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5149" y="141633"/>
            <a:ext cx="4068651" cy="1325563"/>
          </a:xfrm>
        </p:spPr>
        <p:txBody>
          <a:bodyPr/>
          <a:lstStyle/>
          <a:p>
            <a:r>
              <a:rPr lang="es-MX" dirty="0" smtClean="0"/>
              <a:t>Objetivo General</a:t>
            </a:r>
            <a:endParaRPr lang="es-MX" dirty="0"/>
          </a:p>
        </p:txBody>
      </p:sp>
      <p:sp>
        <p:nvSpPr>
          <p:cNvPr id="7" name="10 Marcador de contenido"/>
          <p:cNvSpPr>
            <a:spLocks noGrp="1"/>
          </p:cNvSpPr>
          <p:nvPr>
            <p:ph idx="1"/>
          </p:nvPr>
        </p:nvSpPr>
        <p:spPr>
          <a:xfrm>
            <a:off x="6671255" y="1559780"/>
            <a:ext cx="5379571" cy="1195387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es-MX" altLang="es-MX" sz="1800" dirty="0" smtClean="0"/>
              <a:t>    Elaborar un programa estratégico</a:t>
            </a:r>
            <a:r>
              <a:rPr lang="es-MX" altLang="es-MX" sz="1800" u="sng" dirty="0" smtClean="0"/>
              <a:t> </a:t>
            </a:r>
            <a:r>
              <a:rPr lang="es-MX" altLang="es-MX" sz="1800" dirty="0" smtClean="0"/>
              <a:t>basado en la ayuda mutua entre sector privado, sociedad civil y gobierno; con el propósito de reducir y minimizar los daños derivados de las amenazas </a:t>
            </a:r>
            <a:r>
              <a:rPr lang="es-MX" altLang="es-MX" sz="1800" dirty="0" err="1" smtClean="0"/>
              <a:t>sociorganizativas</a:t>
            </a:r>
            <a:r>
              <a:rPr lang="es-MX" altLang="es-MX" sz="1800" dirty="0" smtClean="0"/>
              <a:t> de esta ciudad.</a:t>
            </a:r>
          </a:p>
        </p:txBody>
      </p:sp>
      <p:sp>
        <p:nvSpPr>
          <p:cNvPr id="8" name="Rectángulo 8"/>
          <p:cNvSpPr>
            <a:spLocks noChangeArrowheads="1"/>
          </p:cNvSpPr>
          <p:nvPr/>
        </p:nvSpPr>
        <p:spPr bwMode="auto">
          <a:xfrm>
            <a:off x="346075" y="4359275"/>
            <a:ext cx="57842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Trebuchet MS" panose="020B0603020202020204" pitchFamily="34" charset="0"/>
              <a:buAutoNum type="arabicPeriod"/>
            </a:pPr>
            <a:r>
              <a:rPr lang="es-MX" altLang="es-MX" dirty="0">
                <a:latin typeface="+mn-lt"/>
              </a:rPr>
              <a:t>Elaborar el plan de ayuda mutua, partiendo de las manifestaciones que se han suscitado en san Cristóbal de las casas, Chiapas.</a:t>
            </a:r>
          </a:p>
          <a:p>
            <a:pPr algn="just" eaLnBrk="1" hangingPunct="1">
              <a:buFont typeface="Trebuchet MS" panose="020B0603020202020204" pitchFamily="34" charset="0"/>
              <a:buAutoNum type="arabicPeriod"/>
            </a:pPr>
            <a:r>
              <a:rPr lang="es-MX" altLang="es-MX" dirty="0">
                <a:latin typeface="+mn-lt"/>
              </a:rPr>
              <a:t>Diseñar las líneas estratégicas y metas que contribuyan al sector privado a la  </a:t>
            </a:r>
            <a:r>
              <a:rPr lang="es-MX" altLang="es-MX" dirty="0" smtClean="0">
                <a:latin typeface="+mn-lt"/>
              </a:rPr>
              <a:t>prevención </a:t>
            </a:r>
            <a:r>
              <a:rPr lang="es-MX" altLang="es-MX" dirty="0">
                <a:latin typeface="+mn-lt"/>
              </a:rPr>
              <a:t>de  perdidas.</a:t>
            </a:r>
          </a:p>
          <a:p>
            <a:pPr algn="just" eaLnBrk="1" hangingPunct="1">
              <a:buFont typeface="Trebuchet MS" panose="020B0603020202020204" pitchFamily="34" charset="0"/>
              <a:buAutoNum type="arabicPeriod"/>
            </a:pPr>
            <a:r>
              <a:rPr lang="es-MX" altLang="es-MX" dirty="0" smtClean="0">
                <a:latin typeface="+mn-lt"/>
              </a:rPr>
              <a:t>capacitación </a:t>
            </a:r>
            <a:r>
              <a:rPr lang="es-MX" altLang="es-MX" dirty="0">
                <a:latin typeface="+mn-lt"/>
              </a:rPr>
              <a:t>para el personal de los establecimientos como primeros respondientes </a:t>
            </a:r>
            <a:r>
              <a:rPr lang="es-MX" altLang="es-MX" dirty="0" smtClean="0">
                <a:latin typeface="+mn-lt"/>
              </a:rPr>
              <a:t>ante </a:t>
            </a:r>
            <a:r>
              <a:rPr lang="es-MX" altLang="es-MX" dirty="0">
                <a:latin typeface="+mn-lt"/>
              </a:rPr>
              <a:t>la emergencia</a:t>
            </a:r>
            <a:r>
              <a:rPr lang="es-MX" altLang="es-MX" dirty="0" smtClean="0">
                <a:latin typeface="+mn-lt"/>
              </a:rPr>
              <a:t>.</a:t>
            </a:r>
          </a:p>
          <a:p>
            <a:pPr algn="just" eaLnBrk="1" hangingPunct="1">
              <a:buFont typeface="Trebuchet MS" panose="020B0603020202020204" pitchFamily="34" charset="0"/>
              <a:buAutoNum type="arabicPeriod"/>
            </a:pPr>
            <a:r>
              <a:rPr lang="es-MX" altLang="es-MX" dirty="0" smtClean="0">
                <a:latin typeface="+mn-lt"/>
              </a:rPr>
              <a:t>Crear empresas </a:t>
            </a:r>
            <a:r>
              <a:rPr lang="es-MX" altLang="es-MX" dirty="0" err="1" smtClean="0">
                <a:latin typeface="+mn-lt"/>
              </a:rPr>
              <a:t>resilientes</a:t>
            </a:r>
            <a:r>
              <a:rPr lang="es-MX" altLang="es-MX" dirty="0" smtClean="0">
                <a:latin typeface="+mn-lt"/>
              </a:rPr>
              <a:t>. </a:t>
            </a:r>
            <a:endParaRPr lang="es-MX" altLang="es-MX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6837" y="3812146"/>
            <a:ext cx="4944414" cy="728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Objetivos específicos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284" y="3458816"/>
            <a:ext cx="5842716" cy="334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49285" cy="361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058069" y="257577"/>
            <a:ext cx="5199062" cy="774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MX" altLang="es-MX" dirty="0" smtClean="0"/>
              <a:t>Plan de Ayuda Mutua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1287888" y="1705825"/>
            <a:ext cx="4739425" cy="388143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altLang="es-MX" dirty="0" smtClean="0"/>
              <a:t>Un plan de ayuda mutua es un acuerdo entre varias empresas u organizaciones de un mismo sector geográfico, para presentarse asistencia técnica y humana, en la eventualidad de una emergencia que sobrepase, o amenace las posibilidades de protección. (Ramírez: 1998).</a:t>
            </a:r>
          </a:p>
          <a:p>
            <a:endParaRPr lang="es-MX" altLang="es-MX" dirty="0" smtClean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9747" y="0"/>
            <a:ext cx="4820746" cy="683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0" y="646770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PEMEX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98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3108" y="0"/>
            <a:ext cx="7848872" cy="1054250"/>
          </a:xfrm>
        </p:spPr>
        <p:txBody>
          <a:bodyPr/>
          <a:lstStyle/>
          <a:p>
            <a:r>
              <a:rPr lang="es-MX" dirty="0" smtClean="0"/>
              <a:t>Metodología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84401"/>
            <a:ext cx="5539409" cy="169977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La presente investigación es un estudio de caso con acción participativa basada en el modelo de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Kemis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, Latorre (1996: 237), se inspira en el modelo matriz </a:t>
            </a:r>
            <a:r>
              <a:rPr lang="es-MX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Lewiniano</a:t>
            </a:r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 que consiste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en: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1562291"/>
              </p:ext>
            </p:extLst>
          </p:nvPr>
        </p:nvGraphicFramePr>
        <p:xfrm>
          <a:off x="4191849" y="1"/>
          <a:ext cx="7896200" cy="559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5091949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altLang="es-MX" b="1" dirty="0">
                <a:latin typeface="Arial" panose="020B0604020202020204" pitchFamily="34" charset="0"/>
                <a:cs typeface="Arial" panose="020B0604020202020204" pitchFamily="34" charset="0"/>
              </a:rPr>
              <a:t>En este tipo de investigaciones se estudia una problemática a partir de la recolección y análisis de datos directos de la realidad, por lo que se utilizan criterios estadísticos para el procesamiento de la información recolectada. </a:t>
            </a:r>
          </a:p>
        </p:txBody>
      </p:sp>
      <p:pic>
        <p:nvPicPr>
          <p:cNvPr id="2054" name="Picture 6" descr="Resultado de imagen para instrumentos de recoleccion de datos estadistic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8" y="3773780"/>
            <a:ext cx="5219212" cy="16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230</TotalTime>
  <Words>739</Words>
  <Application>Microsoft Office PowerPoint</Application>
  <PresentationFormat>Personalizado</PresentationFormat>
  <Paragraphs>421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PROGRAMA ESTRATÉGICO DE AYUDA MUTUA PARA SAN CRISTOBAL DE LAS CASAS, CHIAPAS.</vt:lpstr>
      <vt:lpstr>Presentación de PowerPoint</vt:lpstr>
      <vt:lpstr>Prioridades </vt:lpstr>
      <vt:lpstr>Presentación de PowerPoint</vt:lpstr>
      <vt:lpstr>LOS GRUPOS DE AUXILIO SON AGREDIDOS.</vt:lpstr>
      <vt:lpstr>¿Como enfrentar y minimizar los daños ocasionados, en el sector privado mas vulnerable?</vt:lpstr>
      <vt:lpstr>Objetivo General</vt:lpstr>
      <vt:lpstr>Plan de Ayuda Mutua</vt:lpstr>
      <vt:lpstr>Metodología </vt:lpstr>
      <vt:lpstr>Enero 2018</vt:lpstr>
      <vt:lpstr>LOGROS OBTENIDOS</vt:lpstr>
      <vt:lpstr>Presentación de PowerPoint</vt:lpstr>
      <vt:lpstr>Presentación de PowerPoint</vt:lpstr>
      <vt:lpstr>Presentación de PowerPoint</vt:lpstr>
      <vt:lpstr>Cronograma de actividades 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ESTRATÉGICO DE AYUDA MUTUA PARA EL SAN CRISTOBAL DE LAS CASAS, CHIAPAS.</dc:title>
  <dc:creator>Juan Carlos Villalobos Raymundo</dc:creator>
  <cp:lastModifiedBy>equipo</cp:lastModifiedBy>
  <cp:revision>33</cp:revision>
  <dcterms:created xsi:type="dcterms:W3CDTF">2018-08-29T23:50:55Z</dcterms:created>
  <dcterms:modified xsi:type="dcterms:W3CDTF">2018-09-01T11:53:47Z</dcterms:modified>
</cp:coreProperties>
</file>