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5" r:id="rId11"/>
    <p:sldId id="278" r:id="rId12"/>
    <p:sldId id="276" r:id="rId13"/>
    <p:sldId id="279" r:id="rId14"/>
    <p:sldId id="280" r:id="rId15"/>
    <p:sldId id="281" r:id="rId16"/>
    <p:sldId id="282" r:id="rId17"/>
    <p:sldId id="277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8AC9E-0F78-42F4-85DD-E457CD5B9036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</dgm:pt>
    <dgm:pt modelId="{EB83EA97-74FE-48D3-BA94-9AA5856D0D5E}">
      <dgm:prSet phldrT="[Texto]"/>
      <dgm:spPr/>
      <dgm:t>
        <a:bodyPr/>
        <a:lstStyle/>
        <a:p>
          <a:r>
            <a:rPr lang="es-MX" dirty="0" smtClean="0"/>
            <a:t>Preparación en atención a emergencias</a:t>
          </a:r>
          <a:endParaRPr lang="es-MX" dirty="0"/>
        </a:p>
      </dgm:t>
    </dgm:pt>
    <dgm:pt modelId="{BF277821-6229-4712-AA7F-790F1A36972F}" type="parTrans" cxnId="{88CCF1FF-CF00-4E2C-842E-A41E5BC3B345}">
      <dgm:prSet/>
      <dgm:spPr/>
      <dgm:t>
        <a:bodyPr/>
        <a:lstStyle/>
        <a:p>
          <a:endParaRPr lang="es-MX"/>
        </a:p>
      </dgm:t>
    </dgm:pt>
    <dgm:pt modelId="{7FEBC03E-7F61-4C6A-BCA0-5A6EC654095B}" type="sibTrans" cxnId="{88CCF1FF-CF00-4E2C-842E-A41E5BC3B345}">
      <dgm:prSet/>
      <dgm:spPr/>
      <dgm:t>
        <a:bodyPr/>
        <a:lstStyle/>
        <a:p>
          <a:endParaRPr lang="es-MX"/>
        </a:p>
      </dgm:t>
    </dgm:pt>
    <dgm:pt modelId="{707FBD47-5112-4A93-8538-21A8ED2A6FFA}">
      <dgm:prSet phldrT="[Texto]"/>
      <dgm:spPr/>
      <dgm:t>
        <a:bodyPr/>
        <a:lstStyle/>
        <a:p>
          <a:r>
            <a:rPr lang="es-MX" dirty="0" err="1" smtClean="0"/>
            <a:t>Ubicacion</a:t>
          </a:r>
          <a:r>
            <a:rPr lang="es-MX" dirty="0" smtClean="0"/>
            <a:t> de instalaciones</a:t>
          </a:r>
          <a:endParaRPr lang="es-MX" dirty="0"/>
        </a:p>
      </dgm:t>
    </dgm:pt>
    <dgm:pt modelId="{9A1FEB26-F876-4096-BC24-A5BFD32BB373}" type="parTrans" cxnId="{7A2E0865-E06C-4B7D-B2F4-F06E929BB097}">
      <dgm:prSet/>
      <dgm:spPr/>
      <dgm:t>
        <a:bodyPr/>
        <a:lstStyle/>
        <a:p>
          <a:endParaRPr lang="es-MX"/>
        </a:p>
      </dgm:t>
    </dgm:pt>
    <dgm:pt modelId="{13DFAF07-F01E-4674-8BC8-A10B163BE4C4}" type="sibTrans" cxnId="{7A2E0865-E06C-4B7D-B2F4-F06E929BB097}">
      <dgm:prSet/>
      <dgm:spPr/>
      <dgm:t>
        <a:bodyPr/>
        <a:lstStyle/>
        <a:p>
          <a:endParaRPr lang="es-MX"/>
        </a:p>
      </dgm:t>
    </dgm:pt>
    <dgm:pt modelId="{6A01CE52-8486-4D52-94F9-7233BC2454AC}">
      <dgm:prSet phldrT="[Texto]"/>
      <dgm:spPr/>
      <dgm:t>
        <a:bodyPr/>
        <a:lstStyle/>
        <a:p>
          <a:r>
            <a:rPr lang="es-MX" dirty="0" smtClean="0"/>
            <a:t>Vuelta a la normalidad</a:t>
          </a:r>
          <a:endParaRPr lang="es-MX" dirty="0"/>
        </a:p>
      </dgm:t>
    </dgm:pt>
    <dgm:pt modelId="{B2E9CFB9-94C7-473D-B08E-C9976F750743}" type="parTrans" cxnId="{DC03536A-95D0-441E-821C-F4364DD77B5A}">
      <dgm:prSet/>
      <dgm:spPr/>
      <dgm:t>
        <a:bodyPr/>
        <a:lstStyle/>
        <a:p>
          <a:endParaRPr lang="es-MX"/>
        </a:p>
      </dgm:t>
    </dgm:pt>
    <dgm:pt modelId="{DC7F5484-F47C-4B40-9750-7F9989557E60}" type="sibTrans" cxnId="{DC03536A-95D0-441E-821C-F4364DD77B5A}">
      <dgm:prSet/>
      <dgm:spPr/>
      <dgm:t>
        <a:bodyPr/>
        <a:lstStyle/>
        <a:p>
          <a:endParaRPr lang="es-MX"/>
        </a:p>
      </dgm:t>
    </dgm:pt>
    <dgm:pt modelId="{08B8341C-4DCF-4184-B602-F432DF8A27C4}" type="pres">
      <dgm:prSet presAssocID="{5738AC9E-0F78-42F4-85DD-E457CD5B9036}" presName="Name0" presStyleCnt="0">
        <dgm:presLayoutVars>
          <dgm:resizeHandles/>
        </dgm:presLayoutVars>
      </dgm:prSet>
      <dgm:spPr/>
    </dgm:pt>
    <dgm:pt modelId="{D4839EAB-EC41-4E27-91C0-D6960DCB32E5}" type="pres">
      <dgm:prSet presAssocID="{EB83EA97-74FE-48D3-BA94-9AA5856D0D5E}" presName="text" presStyleLbl="node1" presStyleIdx="0" presStyleCnt="3" custScaleX="4400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442A8B-D7C4-487C-8010-A36E5B03771C}" type="pres">
      <dgm:prSet presAssocID="{7FEBC03E-7F61-4C6A-BCA0-5A6EC654095B}" presName="space" presStyleCnt="0"/>
      <dgm:spPr/>
    </dgm:pt>
    <dgm:pt modelId="{6DCFE0D3-578A-4D85-A0AA-1CC300F56888}" type="pres">
      <dgm:prSet presAssocID="{707FBD47-5112-4A93-8538-21A8ED2A6FFA}" presName="text" presStyleLbl="node1" presStyleIdx="1" presStyleCnt="3" custScaleX="4000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15DBFF-2F5E-4430-9E45-A541CBABE819}" type="pres">
      <dgm:prSet presAssocID="{13DFAF07-F01E-4674-8BC8-A10B163BE4C4}" presName="space" presStyleCnt="0"/>
      <dgm:spPr/>
    </dgm:pt>
    <dgm:pt modelId="{7B0777F2-27A0-428A-9542-1348A7483810}" type="pres">
      <dgm:prSet presAssocID="{6A01CE52-8486-4D52-94F9-7233BC2454AC}" presName="text" presStyleLbl="node1" presStyleIdx="2" presStyleCnt="3" custScaleX="340050" custLinFactNeighborX="-10007" custLinFactNeighborY="-168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B54BB72-E7C7-4D73-B21C-22D6BB2E254E}" type="presOf" srcId="{707FBD47-5112-4A93-8538-21A8ED2A6FFA}" destId="{6DCFE0D3-578A-4D85-A0AA-1CC300F56888}" srcOrd="0" destOrd="0" presId="urn:diagrams.loki3.com/VaryingWidthList+Icon"/>
    <dgm:cxn modelId="{3B6A07A2-99DE-4C27-9B75-BEB88AE8B318}" type="presOf" srcId="{EB83EA97-74FE-48D3-BA94-9AA5856D0D5E}" destId="{D4839EAB-EC41-4E27-91C0-D6960DCB32E5}" srcOrd="0" destOrd="0" presId="urn:diagrams.loki3.com/VaryingWidthList+Icon"/>
    <dgm:cxn modelId="{7A216A79-BEFD-4280-8739-E44E7625EE25}" type="presOf" srcId="{6A01CE52-8486-4D52-94F9-7233BC2454AC}" destId="{7B0777F2-27A0-428A-9542-1348A7483810}" srcOrd="0" destOrd="0" presId="urn:diagrams.loki3.com/VaryingWidthList+Icon"/>
    <dgm:cxn modelId="{DC03536A-95D0-441E-821C-F4364DD77B5A}" srcId="{5738AC9E-0F78-42F4-85DD-E457CD5B9036}" destId="{6A01CE52-8486-4D52-94F9-7233BC2454AC}" srcOrd="2" destOrd="0" parTransId="{B2E9CFB9-94C7-473D-B08E-C9976F750743}" sibTransId="{DC7F5484-F47C-4B40-9750-7F9989557E60}"/>
    <dgm:cxn modelId="{50213F03-2B00-41EB-874F-584143069F92}" type="presOf" srcId="{5738AC9E-0F78-42F4-85DD-E457CD5B9036}" destId="{08B8341C-4DCF-4184-B602-F432DF8A27C4}" srcOrd="0" destOrd="0" presId="urn:diagrams.loki3.com/VaryingWidthList+Icon"/>
    <dgm:cxn modelId="{7A2E0865-E06C-4B7D-B2F4-F06E929BB097}" srcId="{5738AC9E-0F78-42F4-85DD-E457CD5B9036}" destId="{707FBD47-5112-4A93-8538-21A8ED2A6FFA}" srcOrd="1" destOrd="0" parTransId="{9A1FEB26-F876-4096-BC24-A5BFD32BB373}" sibTransId="{13DFAF07-F01E-4674-8BC8-A10B163BE4C4}"/>
    <dgm:cxn modelId="{88CCF1FF-CF00-4E2C-842E-A41E5BC3B345}" srcId="{5738AC9E-0F78-42F4-85DD-E457CD5B9036}" destId="{EB83EA97-74FE-48D3-BA94-9AA5856D0D5E}" srcOrd="0" destOrd="0" parTransId="{BF277821-6229-4712-AA7F-790F1A36972F}" sibTransId="{7FEBC03E-7F61-4C6A-BCA0-5A6EC654095B}"/>
    <dgm:cxn modelId="{D87CECAA-2A22-42BF-A5B5-DC9ED38728D1}" type="presParOf" srcId="{08B8341C-4DCF-4184-B602-F432DF8A27C4}" destId="{D4839EAB-EC41-4E27-91C0-D6960DCB32E5}" srcOrd="0" destOrd="0" presId="urn:diagrams.loki3.com/VaryingWidthList+Icon"/>
    <dgm:cxn modelId="{7F9380E7-FA5B-4A31-B525-C68FBFF8D759}" type="presParOf" srcId="{08B8341C-4DCF-4184-B602-F432DF8A27C4}" destId="{A1442A8B-D7C4-487C-8010-A36E5B03771C}" srcOrd="1" destOrd="0" presId="urn:diagrams.loki3.com/VaryingWidthList+Icon"/>
    <dgm:cxn modelId="{7C48430D-041C-4994-82DE-90E2D102AFC2}" type="presParOf" srcId="{08B8341C-4DCF-4184-B602-F432DF8A27C4}" destId="{6DCFE0D3-578A-4D85-A0AA-1CC300F56888}" srcOrd="2" destOrd="0" presId="urn:diagrams.loki3.com/VaryingWidthList+Icon"/>
    <dgm:cxn modelId="{1890EF9D-028A-41AD-91AA-EE1A6639911C}" type="presParOf" srcId="{08B8341C-4DCF-4184-B602-F432DF8A27C4}" destId="{2815DBFF-2F5E-4430-9E45-A541CBABE819}" srcOrd="3" destOrd="0" presId="urn:diagrams.loki3.com/VaryingWidthList+Icon"/>
    <dgm:cxn modelId="{04BE67A7-C07B-4355-A442-EE8BB0F38AD1}" type="presParOf" srcId="{08B8341C-4DCF-4184-B602-F432DF8A27C4}" destId="{7B0777F2-27A0-428A-9542-1348A7483810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8AC9E-0F78-42F4-85DD-E457CD5B9036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</dgm:pt>
    <dgm:pt modelId="{EB83EA97-74FE-48D3-BA94-9AA5856D0D5E}">
      <dgm:prSet phldrT="[Texto]"/>
      <dgm:spPr/>
      <dgm:t>
        <a:bodyPr/>
        <a:lstStyle/>
        <a:p>
          <a:r>
            <a:rPr lang="es-MX" dirty="0" smtClean="0"/>
            <a:t>Plan escolar, sistema de alerta, identificación de riesgos</a:t>
          </a:r>
          <a:endParaRPr lang="es-MX" dirty="0"/>
        </a:p>
      </dgm:t>
    </dgm:pt>
    <dgm:pt modelId="{BF277821-6229-4712-AA7F-790F1A36972F}" type="parTrans" cxnId="{88CCF1FF-CF00-4E2C-842E-A41E5BC3B345}">
      <dgm:prSet/>
      <dgm:spPr/>
      <dgm:t>
        <a:bodyPr/>
        <a:lstStyle/>
        <a:p>
          <a:endParaRPr lang="es-MX"/>
        </a:p>
      </dgm:t>
    </dgm:pt>
    <dgm:pt modelId="{7FEBC03E-7F61-4C6A-BCA0-5A6EC654095B}" type="sibTrans" cxnId="{88CCF1FF-CF00-4E2C-842E-A41E5BC3B345}">
      <dgm:prSet/>
      <dgm:spPr/>
      <dgm:t>
        <a:bodyPr/>
        <a:lstStyle/>
        <a:p>
          <a:endParaRPr lang="es-MX"/>
        </a:p>
      </dgm:t>
    </dgm:pt>
    <dgm:pt modelId="{707FBD47-5112-4A93-8538-21A8ED2A6FFA}">
      <dgm:prSet phldrT="[Texto]"/>
      <dgm:spPr/>
      <dgm:t>
        <a:bodyPr/>
        <a:lstStyle/>
        <a:p>
          <a:r>
            <a:rPr lang="es-MX" dirty="0" smtClean="0"/>
            <a:t>Evacuación de instalaciones</a:t>
          </a:r>
        </a:p>
        <a:p>
          <a:r>
            <a:rPr lang="es-MX" dirty="0" smtClean="0"/>
            <a:t>Regreso a casa</a:t>
          </a:r>
          <a:endParaRPr lang="es-MX" dirty="0"/>
        </a:p>
      </dgm:t>
    </dgm:pt>
    <dgm:pt modelId="{9A1FEB26-F876-4096-BC24-A5BFD32BB373}" type="parTrans" cxnId="{7A2E0865-E06C-4B7D-B2F4-F06E929BB097}">
      <dgm:prSet/>
      <dgm:spPr/>
      <dgm:t>
        <a:bodyPr/>
        <a:lstStyle/>
        <a:p>
          <a:endParaRPr lang="es-MX"/>
        </a:p>
      </dgm:t>
    </dgm:pt>
    <dgm:pt modelId="{13DFAF07-F01E-4674-8BC8-A10B163BE4C4}" type="sibTrans" cxnId="{7A2E0865-E06C-4B7D-B2F4-F06E929BB097}">
      <dgm:prSet/>
      <dgm:spPr/>
      <dgm:t>
        <a:bodyPr/>
        <a:lstStyle/>
        <a:p>
          <a:endParaRPr lang="es-MX"/>
        </a:p>
      </dgm:t>
    </dgm:pt>
    <dgm:pt modelId="{6A01CE52-8486-4D52-94F9-7233BC2454AC}">
      <dgm:prSet phldrT="[Texto]"/>
      <dgm:spPr/>
      <dgm:t>
        <a:bodyPr/>
        <a:lstStyle/>
        <a:p>
          <a:r>
            <a:rPr lang="es-MX" dirty="0" smtClean="0"/>
            <a:t>Sedes alternas de estudio</a:t>
          </a:r>
        </a:p>
        <a:p>
          <a:r>
            <a:rPr lang="es-MX" dirty="0" smtClean="0"/>
            <a:t>Atención psicológica a los niños</a:t>
          </a:r>
          <a:endParaRPr lang="es-MX" dirty="0"/>
        </a:p>
      </dgm:t>
    </dgm:pt>
    <dgm:pt modelId="{B2E9CFB9-94C7-473D-B08E-C9976F750743}" type="parTrans" cxnId="{DC03536A-95D0-441E-821C-F4364DD77B5A}">
      <dgm:prSet/>
      <dgm:spPr/>
      <dgm:t>
        <a:bodyPr/>
        <a:lstStyle/>
        <a:p>
          <a:endParaRPr lang="es-MX"/>
        </a:p>
      </dgm:t>
    </dgm:pt>
    <dgm:pt modelId="{DC7F5484-F47C-4B40-9750-7F9989557E60}" type="sibTrans" cxnId="{DC03536A-95D0-441E-821C-F4364DD77B5A}">
      <dgm:prSet/>
      <dgm:spPr/>
      <dgm:t>
        <a:bodyPr/>
        <a:lstStyle/>
        <a:p>
          <a:endParaRPr lang="es-MX"/>
        </a:p>
      </dgm:t>
    </dgm:pt>
    <dgm:pt modelId="{08B8341C-4DCF-4184-B602-F432DF8A27C4}" type="pres">
      <dgm:prSet presAssocID="{5738AC9E-0F78-42F4-85DD-E457CD5B9036}" presName="Name0" presStyleCnt="0">
        <dgm:presLayoutVars>
          <dgm:resizeHandles/>
        </dgm:presLayoutVars>
      </dgm:prSet>
      <dgm:spPr/>
    </dgm:pt>
    <dgm:pt modelId="{D4839EAB-EC41-4E27-91C0-D6960DCB32E5}" type="pres">
      <dgm:prSet presAssocID="{EB83EA97-74FE-48D3-BA94-9AA5856D0D5E}" presName="text" presStyleLbl="node1" presStyleIdx="0" presStyleCnt="3" custScaleX="4400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442A8B-D7C4-487C-8010-A36E5B03771C}" type="pres">
      <dgm:prSet presAssocID="{7FEBC03E-7F61-4C6A-BCA0-5A6EC654095B}" presName="space" presStyleCnt="0"/>
      <dgm:spPr/>
    </dgm:pt>
    <dgm:pt modelId="{6DCFE0D3-578A-4D85-A0AA-1CC300F56888}" type="pres">
      <dgm:prSet presAssocID="{707FBD47-5112-4A93-8538-21A8ED2A6FFA}" presName="text" presStyleLbl="node1" presStyleIdx="1" presStyleCnt="3" custScaleX="4000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15DBFF-2F5E-4430-9E45-A541CBABE819}" type="pres">
      <dgm:prSet presAssocID="{13DFAF07-F01E-4674-8BC8-A10B163BE4C4}" presName="space" presStyleCnt="0"/>
      <dgm:spPr/>
    </dgm:pt>
    <dgm:pt modelId="{7B0777F2-27A0-428A-9542-1348A7483810}" type="pres">
      <dgm:prSet presAssocID="{6A01CE52-8486-4D52-94F9-7233BC2454AC}" presName="text" presStyleLbl="node1" presStyleIdx="2" presStyleCnt="3" custScaleX="340050" custLinFactNeighborX="-10007" custLinFactNeighborY="-168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94EB4DE-5D9D-4096-BDCD-8D0205297778}" type="presOf" srcId="{EB83EA97-74FE-48D3-BA94-9AA5856D0D5E}" destId="{D4839EAB-EC41-4E27-91C0-D6960DCB32E5}" srcOrd="0" destOrd="0" presId="urn:diagrams.loki3.com/VaryingWidthList+Icon"/>
    <dgm:cxn modelId="{639B191C-5327-4E91-A989-678CCBC94A54}" type="presOf" srcId="{5738AC9E-0F78-42F4-85DD-E457CD5B9036}" destId="{08B8341C-4DCF-4184-B602-F432DF8A27C4}" srcOrd="0" destOrd="0" presId="urn:diagrams.loki3.com/VaryingWidthList+Icon"/>
    <dgm:cxn modelId="{DC03536A-95D0-441E-821C-F4364DD77B5A}" srcId="{5738AC9E-0F78-42F4-85DD-E457CD5B9036}" destId="{6A01CE52-8486-4D52-94F9-7233BC2454AC}" srcOrd="2" destOrd="0" parTransId="{B2E9CFB9-94C7-473D-B08E-C9976F750743}" sibTransId="{DC7F5484-F47C-4B40-9750-7F9989557E60}"/>
    <dgm:cxn modelId="{7A2E0865-E06C-4B7D-B2F4-F06E929BB097}" srcId="{5738AC9E-0F78-42F4-85DD-E457CD5B9036}" destId="{707FBD47-5112-4A93-8538-21A8ED2A6FFA}" srcOrd="1" destOrd="0" parTransId="{9A1FEB26-F876-4096-BC24-A5BFD32BB373}" sibTransId="{13DFAF07-F01E-4674-8BC8-A10B163BE4C4}"/>
    <dgm:cxn modelId="{88CCF1FF-CF00-4E2C-842E-A41E5BC3B345}" srcId="{5738AC9E-0F78-42F4-85DD-E457CD5B9036}" destId="{EB83EA97-74FE-48D3-BA94-9AA5856D0D5E}" srcOrd="0" destOrd="0" parTransId="{BF277821-6229-4712-AA7F-790F1A36972F}" sibTransId="{7FEBC03E-7F61-4C6A-BCA0-5A6EC654095B}"/>
    <dgm:cxn modelId="{1F7FA409-8816-4C89-B24A-DADE52FF1182}" type="presOf" srcId="{6A01CE52-8486-4D52-94F9-7233BC2454AC}" destId="{7B0777F2-27A0-428A-9542-1348A7483810}" srcOrd="0" destOrd="0" presId="urn:diagrams.loki3.com/VaryingWidthList+Icon"/>
    <dgm:cxn modelId="{3A9545D7-D9F4-4B74-9BD1-BBDD38629E47}" type="presOf" srcId="{707FBD47-5112-4A93-8538-21A8ED2A6FFA}" destId="{6DCFE0D3-578A-4D85-A0AA-1CC300F56888}" srcOrd="0" destOrd="0" presId="urn:diagrams.loki3.com/VaryingWidthList+Icon"/>
    <dgm:cxn modelId="{1C2D931B-047F-405E-9822-D7D817744C72}" type="presParOf" srcId="{08B8341C-4DCF-4184-B602-F432DF8A27C4}" destId="{D4839EAB-EC41-4E27-91C0-D6960DCB32E5}" srcOrd="0" destOrd="0" presId="urn:diagrams.loki3.com/VaryingWidthList+Icon"/>
    <dgm:cxn modelId="{B7C00A35-3DFF-4F64-8BD2-3689CC9D390B}" type="presParOf" srcId="{08B8341C-4DCF-4184-B602-F432DF8A27C4}" destId="{A1442A8B-D7C4-487C-8010-A36E5B03771C}" srcOrd="1" destOrd="0" presId="urn:diagrams.loki3.com/VaryingWidthList+Icon"/>
    <dgm:cxn modelId="{C61677CC-9977-45AD-B8DF-442E81C2AFA4}" type="presParOf" srcId="{08B8341C-4DCF-4184-B602-F432DF8A27C4}" destId="{6DCFE0D3-578A-4D85-A0AA-1CC300F56888}" srcOrd="2" destOrd="0" presId="urn:diagrams.loki3.com/VaryingWidthList+Icon"/>
    <dgm:cxn modelId="{3E517512-D13F-49ED-9250-6C6EE12F5E67}" type="presParOf" srcId="{08B8341C-4DCF-4184-B602-F432DF8A27C4}" destId="{2815DBFF-2F5E-4430-9E45-A541CBABE819}" srcOrd="3" destOrd="0" presId="urn:diagrams.loki3.com/VaryingWidthList+Icon"/>
    <dgm:cxn modelId="{B8528F22-EB63-4A6F-AB10-B6552F0FD543}" type="presParOf" srcId="{08B8341C-4DCF-4184-B602-F432DF8A27C4}" destId="{7B0777F2-27A0-428A-9542-1348A7483810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5A03C3-1FA9-4735-B4A3-2D73A750B4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4A0656-FB40-4F78-A166-FD57616D9071}">
      <dgm:prSet phldrT="[Texto]"/>
      <dgm:spPr/>
      <dgm:t>
        <a:bodyPr/>
        <a:lstStyle/>
        <a:p>
          <a:r>
            <a:rPr lang="es-MX" dirty="0" smtClean="0"/>
            <a:t>Fortalecer la estructura organizativa y la funcionalidad de las escuelas de nivel básico en el estado de Chiapas en materia de protección civil y reducción del riesgo de desastres</a:t>
          </a:r>
          <a:endParaRPr lang="es-ES" dirty="0"/>
        </a:p>
      </dgm:t>
    </dgm:pt>
    <dgm:pt modelId="{741B329E-6005-440D-A9CD-DA63C268B9D2}" type="parTrans" cxnId="{985B24E8-296F-41BF-B502-7D554FB47BD8}">
      <dgm:prSet/>
      <dgm:spPr/>
      <dgm:t>
        <a:bodyPr/>
        <a:lstStyle/>
        <a:p>
          <a:endParaRPr lang="es-ES"/>
        </a:p>
      </dgm:t>
    </dgm:pt>
    <dgm:pt modelId="{C2A2794F-6A11-4387-B10C-7F441F4CC885}" type="sibTrans" cxnId="{985B24E8-296F-41BF-B502-7D554FB47BD8}">
      <dgm:prSet/>
      <dgm:spPr/>
      <dgm:t>
        <a:bodyPr/>
        <a:lstStyle/>
        <a:p>
          <a:endParaRPr lang="es-ES"/>
        </a:p>
      </dgm:t>
    </dgm:pt>
    <dgm:pt modelId="{F0289E7F-2C3D-46EA-A560-FF8DFBDBEBBD}">
      <dgm:prSet phldrT="[Texto]"/>
      <dgm:spPr/>
      <dgm:t>
        <a:bodyPr/>
        <a:lstStyle/>
        <a:p>
          <a:r>
            <a:rPr lang="es-MX" dirty="0" smtClean="0"/>
            <a:t>Promover la transferencia al hogar de los aprendizajes esperados </a:t>
          </a:r>
          <a:endParaRPr lang="es-ES" dirty="0"/>
        </a:p>
      </dgm:t>
    </dgm:pt>
    <dgm:pt modelId="{B3A1CB89-CA0C-40EA-9968-E94733D83CC4}" type="parTrans" cxnId="{1068D58D-7EC1-4E21-9CC7-4C30B134C87F}">
      <dgm:prSet/>
      <dgm:spPr/>
      <dgm:t>
        <a:bodyPr/>
        <a:lstStyle/>
        <a:p>
          <a:endParaRPr lang="es-ES"/>
        </a:p>
      </dgm:t>
    </dgm:pt>
    <dgm:pt modelId="{CE10969F-A8D4-40BC-84EE-D2DC82F901F7}" type="sibTrans" cxnId="{1068D58D-7EC1-4E21-9CC7-4C30B134C87F}">
      <dgm:prSet/>
      <dgm:spPr/>
      <dgm:t>
        <a:bodyPr/>
        <a:lstStyle/>
        <a:p>
          <a:endParaRPr lang="es-ES"/>
        </a:p>
      </dgm:t>
    </dgm:pt>
    <dgm:pt modelId="{BC766283-0ADF-4BE1-B063-B5D42D0C68AC}">
      <dgm:prSet phldrT="[Texto]"/>
      <dgm:spPr/>
      <dgm:t>
        <a:bodyPr/>
        <a:lstStyle/>
        <a:p>
          <a:r>
            <a:rPr lang="es-MX" dirty="0" smtClean="0"/>
            <a:t>Contribuir a la formación integral de los estudiantes en el campo de los riesgos y los desastres, su conciencia y compromiso frente a ellos.</a:t>
          </a:r>
          <a:endParaRPr lang="es-ES" dirty="0"/>
        </a:p>
      </dgm:t>
    </dgm:pt>
    <dgm:pt modelId="{693CA934-723F-489D-A225-F029B98A6655}" type="parTrans" cxnId="{C3C258FE-8B6B-40F0-9F35-5DEF71E17A8D}">
      <dgm:prSet/>
      <dgm:spPr/>
      <dgm:t>
        <a:bodyPr/>
        <a:lstStyle/>
        <a:p>
          <a:endParaRPr lang="es-ES"/>
        </a:p>
      </dgm:t>
    </dgm:pt>
    <dgm:pt modelId="{46118570-B7B0-4B7B-A642-F70003BE33CA}" type="sibTrans" cxnId="{C3C258FE-8B6B-40F0-9F35-5DEF71E17A8D}">
      <dgm:prSet/>
      <dgm:spPr/>
      <dgm:t>
        <a:bodyPr/>
        <a:lstStyle/>
        <a:p>
          <a:endParaRPr lang="es-ES"/>
        </a:p>
      </dgm:t>
    </dgm:pt>
    <dgm:pt modelId="{55F97D7E-F63D-43A4-B320-8620AB09D653}" type="pres">
      <dgm:prSet presAssocID="{D65A03C3-1FA9-4735-B4A3-2D73A750B4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06B0CD0-D1C0-465D-A5DA-DF8463A0450C}" type="pres">
      <dgm:prSet presAssocID="{D65A03C3-1FA9-4735-B4A3-2D73A750B48B}" presName="Name1" presStyleCnt="0"/>
      <dgm:spPr/>
    </dgm:pt>
    <dgm:pt modelId="{01AF1D95-0991-4ED6-BA5D-3B9D644E0B5D}" type="pres">
      <dgm:prSet presAssocID="{D65A03C3-1FA9-4735-B4A3-2D73A750B48B}" presName="cycle" presStyleCnt="0"/>
      <dgm:spPr/>
    </dgm:pt>
    <dgm:pt modelId="{F89F0B81-26F3-4BE2-A5B4-A5B58195AC97}" type="pres">
      <dgm:prSet presAssocID="{D65A03C3-1FA9-4735-B4A3-2D73A750B48B}" presName="srcNode" presStyleLbl="node1" presStyleIdx="0" presStyleCnt="3"/>
      <dgm:spPr/>
    </dgm:pt>
    <dgm:pt modelId="{3D97D89F-DA4D-42FF-83CE-15120E11A1D2}" type="pres">
      <dgm:prSet presAssocID="{D65A03C3-1FA9-4735-B4A3-2D73A750B48B}" presName="conn" presStyleLbl="parChTrans1D2" presStyleIdx="0" presStyleCnt="1"/>
      <dgm:spPr/>
      <dgm:t>
        <a:bodyPr/>
        <a:lstStyle/>
        <a:p>
          <a:endParaRPr lang="es-ES"/>
        </a:p>
      </dgm:t>
    </dgm:pt>
    <dgm:pt modelId="{97F50388-6ED6-41A7-B0E6-0A24626C7B1B}" type="pres">
      <dgm:prSet presAssocID="{D65A03C3-1FA9-4735-B4A3-2D73A750B48B}" presName="extraNode" presStyleLbl="node1" presStyleIdx="0" presStyleCnt="3"/>
      <dgm:spPr/>
    </dgm:pt>
    <dgm:pt modelId="{BFD12139-4C5A-4A8C-BC6D-25E2E4C42F1B}" type="pres">
      <dgm:prSet presAssocID="{D65A03C3-1FA9-4735-B4A3-2D73A750B48B}" presName="dstNode" presStyleLbl="node1" presStyleIdx="0" presStyleCnt="3"/>
      <dgm:spPr/>
    </dgm:pt>
    <dgm:pt modelId="{9E1903B3-FB40-4F5A-B5E3-D168743C010C}" type="pres">
      <dgm:prSet presAssocID="{214A0656-FB40-4F78-A166-FD57616D907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741725-0782-4114-B6C6-C8EC26FE44C2}" type="pres">
      <dgm:prSet presAssocID="{214A0656-FB40-4F78-A166-FD57616D9071}" presName="accent_1" presStyleCnt="0"/>
      <dgm:spPr/>
    </dgm:pt>
    <dgm:pt modelId="{2DA02476-B982-4B7D-BB58-DC8880FA9725}" type="pres">
      <dgm:prSet presAssocID="{214A0656-FB40-4F78-A166-FD57616D9071}" presName="accentRepeatNode" presStyleLbl="solidFgAcc1" presStyleIdx="0" presStyleCnt="3"/>
      <dgm:spPr/>
    </dgm:pt>
    <dgm:pt modelId="{1C9D11D0-FC5C-4949-BDA2-E4CEEAFA7D7A}" type="pres">
      <dgm:prSet presAssocID="{F0289E7F-2C3D-46EA-A560-FF8DFBDBEBB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ED8530-F8B8-4F46-899B-70E0DB05B44D}" type="pres">
      <dgm:prSet presAssocID="{F0289E7F-2C3D-46EA-A560-FF8DFBDBEBBD}" presName="accent_2" presStyleCnt="0"/>
      <dgm:spPr/>
    </dgm:pt>
    <dgm:pt modelId="{2EAD68FA-1A2C-40AC-985B-535DCE006EE6}" type="pres">
      <dgm:prSet presAssocID="{F0289E7F-2C3D-46EA-A560-FF8DFBDBEBBD}" presName="accentRepeatNode" presStyleLbl="solidFgAcc1" presStyleIdx="1" presStyleCnt="3"/>
      <dgm:spPr/>
    </dgm:pt>
    <dgm:pt modelId="{2FB64207-D9DA-44D8-8237-1E672BAB9B0F}" type="pres">
      <dgm:prSet presAssocID="{BC766283-0ADF-4BE1-B063-B5D42D0C68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425322-8EE3-4440-A67A-5E381AFC70AD}" type="pres">
      <dgm:prSet presAssocID="{BC766283-0ADF-4BE1-B063-B5D42D0C68AC}" presName="accent_3" presStyleCnt="0"/>
      <dgm:spPr/>
    </dgm:pt>
    <dgm:pt modelId="{A48C560C-8E92-4FC4-B09F-0428C9DC5785}" type="pres">
      <dgm:prSet presAssocID="{BC766283-0ADF-4BE1-B063-B5D42D0C68AC}" presName="accentRepeatNode" presStyleLbl="solidFgAcc1" presStyleIdx="2" presStyleCnt="3"/>
      <dgm:spPr/>
    </dgm:pt>
  </dgm:ptLst>
  <dgm:cxnLst>
    <dgm:cxn modelId="{1068D58D-7EC1-4E21-9CC7-4C30B134C87F}" srcId="{D65A03C3-1FA9-4735-B4A3-2D73A750B48B}" destId="{F0289E7F-2C3D-46EA-A560-FF8DFBDBEBBD}" srcOrd="1" destOrd="0" parTransId="{B3A1CB89-CA0C-40EA-9968-E94733D83CC4}" sibTransId="{CE10969F-A8D4-40BC-84EE-D2DC82F901F7}"/>
    <dgm:cxn modelId="{2D62E80C-14FC-46B6-8779-A0EC78D220A7}" type="presOf" srcId="{F0289E7F-2C3D-46EA-A560-FF8DFBDBEBBD}" destId="{1C9D11D0-FC5C-4949-BDA2-E4CEEAFA7D7A}" srcOrd="0" destOrd="0" presId="urn:microsoft.com/office/officeart/2008/layout/VerticalCurvedList"/>
    <dgm:cxn modelId="{C3BF0890-E19B-4089-83A3-D951C98B80D8}" type="presOf" srcId="{214A0656-FB40-4F78-A166-FD57616D9071}" destId="{9E1903B3-FB40-4F5A-B5E3-D168743C010C}" srcOrd="0" destOrd="0" presId="urn:microsoft.com/office/officeart/2008/layout/VerticalCurvedList"/>
    <dgm:cxn modelId="{FDF22A00-53DE-4450-A7C3-F9AFFF555ACB}" type="presOf" srcId="{BC766283-0ADF-4BE1-B063-B5D42D0C68AC}" destId="{2FB64207-D9DA-44D8-8237-1E672BAB9B0F}" srcOrd="0" destOrd="0" presId="urn:microsoft.com/office/officeart/2008/layout/VerticalCurvedList"/>
    <dgm:cxn modelId="{C3C258FE-8B6B-40F0-9F35-5DEF71E17A8D}" srcId="{D65A03C3-1FA9-4735-B4A3-2D73A750B48B}" destId="{BC766283-0ADF-4BE1-B063-B5D42D0C68AC}" srcOrd="2" destOrd="0" parTransId="{693CA934-723F-489D-A225-F029B98A6655}" sibTransId="{46118570-B7B0-4B7B-A642-F70003BE33CA}"/>
    <dgm:cxn modelId="{EB136A9B-CD51-4936-8F97-5C871836CFE7}" type="presOf" srcId="{C2A2794F-6A11-4387-B10C-7F441F4CC885}" destId="{3D97D89F-DA4D-42FF-83CE-15120E11A1D2}" srcOrd="0" destOrd="0" presId="urn:microsoft.com/office/officeart/2008/layout/VerticalCurvedList"/>
    <dgm:cxn modelId="{985B24E8-296F-41BF-B502-7D554FB47BD8}" srcId="{D65A03C3-1FA9-4735-B4A3-2D73A750B48B}" destId="{214A0656-FB40-4F78-A166-FD57616D9071}" srcOrd="0" destOrd="0" parTransId="{741B329E-6005-440D-A9CD-DA63C268B9D2}" sibTransId="{C2A2794F-6A11-4387-B10C-7F441F4CC885}"/>
    <dgm:cxn modelId="{BA3B38C7-CB2C-4722-85E4-43D4696307F0}" type="presOf" srcId="{D65A03C3-1FA9-4735-B4A3-2D73A750B48B}" destId="{55F97D7E-F63D-43A4-B320-8620AB09D653}" srcOrd="0" destOrd="0" presId="urn:microsoft.com/office/officeart/2008/layout/VerticalCurvedList"/>
    <dgm:cxn modelId="{0DDC82E1-B803-48E0-8E69-C768B400AAE6}" type="presParOf" srcId="{55F97D7E-F63D-43A4-B320-8620AB09D653}" destId="{606B0CD0-D1C0-465D-A5DA-DF8463A0450C}" srcOrd="0" destOrd="0" presId="urn:microsoft.com/office/officeart/2008/layout/VerticalCurvedList"/>
    <dgm:cxn modelId="{654A35DC-0638-422B-8823-9526B5DE4B98}" type="presParOf" srcId="{606B0CD0-D1C0-465D-A5DA-DF8463A0450C}" destId="{01AF1D95-0991-4ED6-BA5D-3B9D644E0B5D}" srcOrd="0" destOrd="0" presId="urn:microsoft.com/office/officeart/2008/layout/VerticalCurvedList"/>
    <dgm:cxn modelId="{792DB90C-2D88-45CD-896B-80C177ED08B3}" type="presParOf" srcId="{01AF1D95-0991-4ED6-BA5D-3B9D644E0B5D}" destId="{F89F0B81-26F3-4BE2-A5B4-A5B58195AC97}" srcOrd="0" destOrd="0" presId="urn:microsoft.com/office/officeart/2008/layout/VerticalCurvedList"/>
    <dgm:cxn modelId="{E9E7CEFF-8829-49F1-880B-F4118467BFDA}" type="presParOf" srcId="{01AF1D95-0991-4ED6-BA5D-3B9D644E0B5D}" destId="{3D97D89F-DA4D-42FF-83CE-15120E11A1D2}" srcOrd="1" destOrd="0" presId="urn:microsoft.com/office/officeart/2008/layout/VerticalCurvedList"/>
    <dgm:cxn modelId="{7B710905-502A-4BC2-AD36-522603D14A47}" type="presParOf" srcId="{01AF1D95-0991-4ED6-BA5D-3B9D644E0B5D}" destId="{97F50388-6ED6-41A7-B0E6-0A24626C7B1B}" srcOrd="2" destOrd="0" presId="urn:microsoft.com/office/officeart/2008/layout/VerticalCurvedList"/>
    <dgm:cxn modelId="{780D32BE-87D0-4712-9E20-966817BF66C8}" type="presParOf" srcId="{01AF1D95-0991-4ED6-BA5D-3B9D644E0B5D}" destId="{BFD12139-4C5A-4A8C-BC6D-25E2E4C42F1B}" srcOrd="3" destOrd="0" presId="urn:microsoft.com/office/officeart/2008/layout/VerticalCurvedList"/>
    <dgm:cxn modelId="{535A7005-08D6-4050-8406-4DF7BBDAFAA9}" type="presParOf" srcId="{606B0CD0-D1C0-465D-A5DA-DF8463A0450C}" destId="{9E1903B3-FB40-4F5A-B5E3-D168743C010C}" srcOrd="1" destOrd="0" presId="urn:microsoft.com/office/officeart/2008/layout/VerticalCurvedList"/>
    <dgm:cxn modelId="{60F54FBD-7B41-42E4-AD35-C5E62DEAF718}" type="presParOf" srcId="{606B0CD0-D1C0-465D-A5DA-DF8463A0450C}" destId="{3E741725-0782-4114-B6C6-C8EC26FE44C2}" srcOrd="2" destOrd="0" presId="urn:microsoft.com/office/officeart/2008/layout/VerticalCurvedList"/>
    <dgm:cxn modelId="{B20D5E01-6D7A-46E6-AEB1-A4386735CC4B}" type="presParOf" srcId="{3E741725-0782-4114-B6C6-C8EC26FE44C2}" destId="{2DA02476-B982-4B7D-BB58-DC8880FA9725}" srcOrd="0" destOrd="0" presId="urn:microsoft.com/office/officeart/2008/layout/VerticalCurvedList"/>
    <dgm:cxn modelId="{B9AA41C8-B38A-4D90-B60C-FFC200C56753}" type="presParOf" srcId="{606B0CD0-D1C0-465D-A5DA-DF8463A0450C}" destId="{1C9D11D0-FC5C-4949-BDA2-E4CEEAFA7D7A}" srcOrd="3" destOrd="0" presId="urn:microsoft.com/office/officeart/2008/layout/VerticalCurvedList"/>
    <dgm:cxn modelId="{D0551A6D-90FA-43C8-B542-D1C618B60CE2}" type="presParOf" srcId="{606B0CD0-D1C0-465D-A5DA-DF8463A0450C}" destId="{2BED8530-F8B8-4F46-899B-70E0DB05B44D}" srcOrd="4" destOrd="0" presId="urn:microsoft.com/office/officeart/2008/layout/VerticalCurvedList"/>
    <dgm:cxn modelId="{0C995BE3-1C05-40EE-8602-D5B963FB8F2D}" type="presParOf" srcId="{2BED8530-F8B8-4F46-899B-70E0DB05B44D}" destId="{2EAD68FA-1A2C-40AC-985B-535DCE006EE6}" srcOrd="0" destOrd="0" presId="urn:microsoft.com/office/officeart/2008/layout/VerticalCurvedList"/>
    <dgm:cxn modelId="{D423B85C-B3E2-46D0-980E-5A81E6A064C3}" type="presParOf" srcId="{606B0CD0-D1C0-465D-A5DA-DF8463A0450C}" destId="{2FB64207-D9DA-44D8-8237-1E672BAB9B0F}" srcOrd="5" destOrd="0" presId="urn:microsoft.com/office/officeart/2008/layout/VerticalCurvedList"/>
    <dgm:cxn modelId="{D0DF97CB-5871-4D88-83D3-ADDA5FA92F99}" type="presParOf" srcId="{606B0CD0-D1C0-465D-A5DA-DF8463A0450C}" destId="{73425322-8EE3-4440-A67A-5E381AFC70AD}" srcOrd="6" destOrd="0" presId="urn:microsoft.com/office/officeart/2008/layout/VerticalCurvedList"/>
    <dgm:cxn modelId="{605CAE12-EC69-47E5-BA0C-B2B18057F821}" type="presParOf" srcId="{73425322-8EE3-4440-A67A-5E381AFC70AD}" destId="{A48C560C-8E92-4FC4-B09F-0428C9DC57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1F6B44-8EF6-40FF-BE9F-B8007249E61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1E11166-EF37-4D90-A799-F28008C44C1A}">
      <dgm:prSet phldrT="[Texto]"/>
      <dgm:spPr/>
      <dgm:t>
        <a:bodyPr/>
        <a:lstStyle/>
        <a:p>
          <a:r>
            <a:rPr lang="es-ES" dirty="0" smtClean="0"/>
            <a:t>Acción y evaluación</a:t>
          </a:r>
          <a:endParaRPr lang="es-ES" dirty="0"/>
        </a:p>
      </dgm:t>
    </dgm:pt>
    <dgm:pt modelId="{104FF372-E4DB-4965-8875-DED48191C927}" type="parTrans" cxnId="{7530FED6-55CF-4149-96C8-7AF8F08349FA}">
      <dgm:prSet/>
      <dgm:spPr/>
      <dgm:t>
        <a:bodyPr/>
        <a:lstStyle/>
        <a:p>
          <a:endParaRPr lang="es-ES"/>
        </a:p>
      </dgm:t>
    </dgm:pt>
    <dgm:pt modelId="{AE057DA5-689D-4FD3-9677-71CFBB9518EA}" type="sibTrans" cxnId="{7530FED6-55CF-4149-96C8-7AF8F08349FA}">
      <dgm:prSet/>
      <dgm:spPr/>
      <dgm:t>
        <a:bodyPr/>
        <a:lstStyle/>
        <a:p>
          <a:endParaRPr lang="es-ES"/>
        </a:p>
      </dgm:t>
    </dgm:pt>
    <dgm:pt modelId="{01122895-C7E6-4FE3-94F7-36D30583C036}">
      <dgm:prSet phldrT="[Texto]"/>
      <dgm:spPr/>
      <dgm:t>
        <a:bodyPr/>
        <a:lstStyle/>
        <a:p>
          <a:r>
            <a:rPr lang="es-ES" dirty="0" smtClean="0"/>
            <a:t>Rectificación del plan</a:t>
          </a:r>
          <a:endParaRPr lang="es-ES" dirty="0"/>
        </a:p>
      </dgm:t>
    </dgm:pt>
    <dgm:pt modelId="{68A4558B-6E7B-4DBF-92D2-AF201E6B87DB}" type="parTrans" cxnId="{506EFE21-3F20-4927-87C9-6634AE5AF170}">
      <dgm:prSet/>
      <dgm:spPr/>
      <dgm:t>
        <a:bodyPr/>
        <a:lstStyle/>
        <a:p>
          <a:endParaRPr lang="es-ES"/>
        </a:p>
      </dgm:t>
    </dgm:pt>
    <dgm:pt modelId="{FD56C0D8-09E5-4F8C-B895-5E2513CB2AFD}" type="sibTrans" cxnId="{506EFE21-3F20-4927-87C9-6634AE5AF170}">
      <dgm:prSet/>
      <dgm:spPr/>
      <dgm:t>
        <a:bodyPr/>
        <a:lstStyle/>
        <a:p>
          <a:endParaRPr lang="es-ES"/>
        </a:p>
      </dgm:t>
    </dgm:pt>
    <dgm:pt modelId="{4D32E8DF-153A-48AB-9DB2-2438A975774F}">
      <dgm:prSet phldrT="[Texto]"/>
      <dgm:spPr/>
      <dgm:t>
        <a:bodyPr/>
        <a:lstStyle/>
        <a:p>
          <a:r>
            <a:rPr lang="es-ES" dirty="0" smtClean="0"/>
            <a:t>Planeación</a:t>
          </a:r>
          <a:endParaRPr lang="es-ES" dirty="0"/>
        </a:p>
      </dgm:t>
    </dgm:pt>
    <dgm:pt modelId="{F009630D-BDDF-4391-BEB1-61F9861AB44D}" type="parTrans" cxnId="{4E909A13-70A4-4D53-BD34-E8CC8335E725}">
      <dgm:prSet/>
      <dgm:spPr/>
      <dgm:t>
        <a:bodyPr/>
        <a:lstStyle/>
        <a:p>
          <a:endParaRPr lang="es-ES"/>
        </a:p>
      </dgm:t>
    </dgm:pt>
    <dgm:pt modelId="{EDD2A68C-8201-482D-A050-939883340FC5}" type="sibTrans" cxnId="{4E909A13-70A4-4D53-BD34-E8CC8335E725}">
      <dgm:prSet/>
      <dgm:spPr/>
      <dgm:t>
        <a:bodyPr/>
        <a:lstStyle/>
        <a:p>
          <a:endParaRPr lang="es-ES"/>
        </a:p>
      </dgm:t>
    </dgm:pt>
    <dgm:pt modelId="{D5C4CA8F-4C35-46BC-AF2A-C0E36ED0D1D3}" type="pres">
      <dgm:prSet presAssocID="{221F6B44-8EF6-40FF-BE9F-B8007249E61C}" presName="compositeShape" presStyleCnt="0">
        <dgm:presLayoutVars>
          <dgm:chMax val="7"/>
          <dgm:dir/>
          <dgm:resizeHandles val="exact"/>
        </dgm:presLayoutVars>
      </dgm:prSet>
      <dgm:spPr/>
    </dgm:pt>
    <dgm:pt modelId="{771A324D-F64A-48CC-AFC3-B211A49E8A73}" type="pres">
      <dgm:prSet presAssocID="{221F6B44-8EF6-40FF-BE9F-B8007249E61C}" presName="wedge1" presStyleLbl="node1" presStyleIdx="0" presStyleCnt="3"/>
      <dgm:spPr/>
      <dgm:t>
        <a:bodyPr/>
        <a:lstStyle/>
        <a:p>
          <a:endParaRPr lang="es-ES"/>
        </a:p>
      </dgm:t>
    </dgm:pt>
    <dgm:pt modelId="{38C63298-FF2C-45A0-AFC4-7DCA5558B662}" type="pres">
      <dgm:prSet presAssocID="{221F6B44-8EF6-40FF-BE9F-B8007249E61C}" presName="dummy1a" presStyleCnt="0"/>
      <dgm:spPr/>
    </dgm:pt>
    <dgm:pt modelId="{23576F32-C810-43B8-AD08-49B0C1A66D92}" type="pres">
      <dgm:prSet presAssocID="{221F6B44-8EF6-40FF-BE9F-B8007249E61C}" presName="dummy1b" presStyleCnt="0"/>
      <dgm:spPr/>
    </dgm:pt>
    <dgm:pt modelId="{88024749-1D64-4913-A72A-91C293DE2E8E}" type="pres">
      <dgm:prSet presAssocID="{221F6B44-8EF6-40FF-BE9F-B8007249E61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EE012F-636C-41E0-B9A7-44B70C7222C8}" type="pres">
      <dgm:prSet presAssocID="{221F6B44-8EF6-40FF-BE9F-B8007249E61C}" presName="wedge2" presStyleLbl="node1" presStyleIdx="1" presStyleCnt="3"/>
      <dgm:spPr/>
      <dgm:t>
        <a:bodyPr/>
        <a:lstStyle/>
        <a:p>
          <a:endParaRPr lang="es-ES"/>
        </a:p>
      </dgm:t>
    </dgm:pt>
    <dgm:pt modelId="{61AE66FE-EE5E-4321-8790-A8540A79F533}" type="pres">
      <dgm:prSet presAssocID="{221F6B44-8EF6-40FF-BE9F-B8007249E61C}" presName="dummy2a" presStyleCnt="0"/>
      <dgm:spPr/>
    </dgm:pt>
    <dgm:pt modelId="{060E66E3-29B0-4726-83BE-BA76E562086A}" type="pres">
      <dgm:prSet presAssocID="{221F6B44-8EF6-40FF-BE9F-B8007249E61C}" presName="dummy2b" presStyleCnt="0"/>
      <dgm:spPr/>
    </dgm:pt>
    <dgm:pt modelId="{7DB69A21-253D-40E0-94F2-82E57CEE4E8C}" type="pres">
      <dgm:prSet presAssocID="{221F6B44-8EF6-40FF-BE9F-B8007249E61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842967-263B-4B85-909A-326EE8EB1253}" type="pres">
      <dgm:prSet presAssocID="{221F6B44-8EF6-40FF-BE9F-B8007249E61C}" presName="wedge3" presStyleLbl="node1" presStyleIdx="2" presStyleCnt="3"/>
      <dgm:spPr/>
      <dgm:t>
        <a:bodyPr/>
        <a:lstStyle/>
        <a:p>
          <a:endParaRPr lang="es-ES"/>
        </a:p>
      </dgm:t>
    </dgm:pt>
    <dgm:pt modelId="{DD87DD27-E747-404B-B0AB-1E7102043497}" type="pres">
      <dgm:prSet presAssocID="{221F6B44-8EF6-40FF-BE9F-B8007249E61C}" presName="dummy3a" presStyleCnt="0"/>
      <dgm:spPr/>
    </dgm:pt>
    <dgm:pt modelId="{828F32A0-0D12-40B8-8996-430C2A0E23A0}" type="pres">
      <dgm:prSet presAssocID="{221F6B44-8EF6-40FF-BE9F-B8007249E61C}" presName="dummy3b" presStyleCnt="0"/>
      <dgm:spPr/>
    </dgm:pt>
    <dgm:pt modelId="{3B44C043-2A70-4F95-B212-F7C416B99DE5}" type="pres">
      <dgm:prSet presAssocID="{221F6B44-8EF6-40FF-BE9F-B8007249E61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3907E-3AB4-40C8-910E-37037DC0BA76}" type="pres">
      <dgm:prSet presAssocID="{AE057DA5-689D-4FD3-9677-71CFBB9518EA}" presName="arrowWedge1" presStyleLbl="fgSibTrans2D1" presStyleIdx="0" presStyleCnt="3"/>
      <dgm:spPr/>
    </dgm:pt>
    <dgm:pt modelId="{8079B66B-03A8-4595-8A0C-894768BD158F}" type="pres">
      <dgm:prSet presAssocID="{FD56C0D8-09E5-4F8C-B895-5E2513CB2AFD}" presName="arrowWedge2" presStyleLbl="fgSibTrans2D1" presStyleIdx="1" presStyleCnt="3"/>
      <dgm:spPr/>
    </dgm:pt>
    <dgm:pt modelId="{3A335B73-0C09-41E8-A67F-76EC86C6BDD0}" type="pres">
      <dgm:prSet presAssocID="{EDD2A68C-8201-482D-A050-939883340FC5}" presName="arrowWedge3" presStyleLbl="fgSibTrans2D1" presStyleIdx="2" presStyleCnt="3"/>
      <dgm:spPr/>
    </dgm:pt>
  </dgm:ptLst>
  <dgm:cxnLst>
    <dgm:cxn modelId="{E25459ED-D7C5-4ACA-AF37-FC0B0D7B4CB4}" type="presOf" srcId="{01122895-C7E6-4FE3-94F7-36D30583C036}" destId="{7DB69A21-253D-40E0-94F2-82E57CEE4E8C}" srcOrd="1" destOrd="0" presId="urn:microsoft.com/office/officeart/2005/8/layout/cycle8"/>
    <dgm:cxn modelId="{506EFE21-3F20-4927-87C9-6634AE5AF170}" srcId="{221F6B44-8EF6-40FF-BE9F-B8007249E61C}" destId="{01122895-C7E6-4FE3-94F7-36D30583C036}" srcOrd="1" destOrd="0" parTransId="{68A4558B-6E7B-4DBF-92D2-AF201E6B87DB}" sibTransId="{FD56C0D8-09E5-4F8C-B895-5E2513CB2AFD}"/>
    <dgm:cxn modelId="{CBF2A48A-374D-41F5-A42E-692916B81763}" type="presOf" srcId="{4D32E8DF-153A-48AB-9DB2-2438A975774F}" destId="{3B44C043-2A70-4F95-B212-F7C416B99DE5}" srcOrd="1" destOrd="0" presId="urn:microsoft.com/office/officeart/2005/8/layout/cycle8"/>
    <dgm:cxn modelId="{4E909A13-70A4-4D53-BD34-E8CC8335E725}" srcId="{221F6B44-8EF6-40FF-BE9F-B8007249E61C}" destId="{4D32E8DF-153A-48AB-9DB2-2438A975774F}" srcOrd="2" destOrd="0" parTransId="{F009630D-BDDF-4391-BEB1-61F9861AB44D}" sibTransId="{EDD2A68C-8201-482D-A050-939883340FC5}"/>
    <dgm:cxn modelId="{892BF2B1-182D-4704-BD2D-1AD42FFF12DF}" type="presOf" srcId="{01122895-C7E6-4FE3-94F7-36D30583C036}" destId="{94EE012F-636C-41E0-B9A7-44B70C7222C8}" srcOrd="0" destOrd="0" presId="urn:microsoft.com/office/officeart/2005/8/layout/cycle8"/>
    <dgm:cxn modelId="{9ADACF2C-1957-42C2-A033-8C561CF921B6}" type="presOf" srcId="{51E11166-EF37-4D90-A799-F28008C44C1A}" destId="{88024749-1D64-4913-A72A-91C293DE2E8E}" srcOrd="1" destOrd="0" presId="urn:microsoft.com/office/officeart/2005/8/layout/cycle8"/>
    <dgm:cxn modelId="{E2E2C2FF-09CC-4663-9F9B-3BD6DF60C581}" type="presOf" srcId="{4D32E8DF-153A-48AB-9DB2-2438A975774F}" destId="{48842967-263B-4B85-909A-326EE8EB1253}" srcOrd="0" destOrd="0" presId="urn:microsoft.com/office/officeart/2005/8/layout/cycle8"/>
    <dgm:cxn modelId="{A0D1CE06-0F4A-4034-90A8-290FD0D02C50}" type="presOf" srcId="{51E11166-EF37-4D90-A799-F28008C44C1A}" destId="{771A324D-F64A-48CC-AFC3-B211A49E8A73}" srcOrd="0" destOrd="0" presId="urn:microsoft.com/office/officeart/2005/8/layout/cycle8"/>
    <dgm:cxn modelId="{CBF0BD7E-6B59-43E3-95B7-066B23BED4FB}" type="presOf" srcId="{221F6B44-8EF6-40FF-BE9F-B8007249E61C}" destId="{D5C4CA8F-4C35-46BC-AF2A-C0E36ED0D1D3}" srcOrd="0" destOrd="0" presId="urn:microsoft.com/office/officeart/2005/8/layout/cycle8"/>
    <dgm:cxn modelId="{7530FED6-55CF-4149-96C8-7AF8F08349FA}" srcId="{221F6B44-8EF6-40FF-BE9F-B8007249E61C}" destId="{51E11166-EF37-4D90-A799-F28008C44C1A}" srcOrd="0" destOrd="0" parTransId="{104FF372-E4DB-4965-8875-DED48191C927}" sibTransId="{AE057DA5-689D-4FD3-9677-71CFBB9518EA}"/>
    <dgm:cxn modelId="{5FD099C7-FCBE-4598-9472-DE1569678B52}" type="presParOf" srcId="{D5C4CA8F-4C35-46BC-AF2A-C0E36ED0D1D3}" destId="{771A324D-F64A-48CC-AFC3-B211A49E8A73}" srcOrd="0" destOrd="0" presId="urn:microsoft.com/office/officeart/2005/8/layout/cycle8"/>
    <dgm:cxn modelId="{CB61FA00-9065-412B-A8A4-D134208BC72E}" type="presParOf" srcId="{D5C4CA8F-4C35-46BC-AF2A-C0E36ED0D1D3}" destId="{38C63298-FF2C-45A0-AFC4-7DCA5558B662}" srcOrd="1" destOrd="0" presId="urn:microsoft.com/office/officeart/2005/8/layout/cycle8"/>
    <dgm:cxn modelId="{04502B56-94E9-413B-B735-E103CBEADEDF}" type="presParOf" srcId="{D5C4CA8F-4C35-46BC-AF2A-C0E36ED0D1D3}" destId="{23576F32-C810-43B8-AD08-49B0C1A66D92}" srcOrd="2" destOrd="0" presId="urn:microsoft.com/office/officeart/2005/8/layout/cycle8"/>
    <dgm:cxn modelId="{81CF44F4-7324-47F5-A06D-4247C36FB54B}" type="presParOf" srcId="{D5C4CA8F-4C35-46BC-AF2A-C0E36ED0D1D3}" destId="{88024749-1D64-4913-A72A-91C293DE2E8E}" srcOrd="3" destOrd="0" presId="urn:microsoft.com/office/officeart/2005/8/layout/cycle8"/>
    <dgm:cxn modelId="{258A20EF-41CF-40FA-804A-AFEB5D2F9B5D}" type="presParOf" srcId="{D5C4CA8F-4C35-46BC-AF2A-C0E36ED0D1D3}" destId="{94EE012F-636C-41E0-B9A7-44B70C7222C8}" srcOrd="4" destOrd="0" presId="urn:microsoft.com/office/officeart/2005/8/layout/cycle8"/>
    <dgm:cxn modelId="{E08AE517-4404-4A5D-AA46-0FB52B92DE39}" type="presParOf" srcId="{D5C4CA8F-4C35-46BC-AF2A-C0E36ED0D1D3}" destId="{61AE66FE-EE5E-4321-8790-A8540A79F533}" srcOrd="5" destOrd="0" presId="urn:microsoft.com/office/officeart/2005/8/layout/cycle8"/>
    <dgm:cxn modelId="{803E6C22-0380-4A7A-861B-8BACEA53D803}" type="presParOf" srcId="{D5C4CA8F-4C35-46BC-AF2A-C0E36ED0D1D3}" destId="{060E66E3-29B0-4726-83BE-BA76E562086A}" srcOrd="6" destOrd="0" presId="urn:microsoft.com/office/officeart/2005/8/layout/cycle8"/>
    <dgm:cxn modelId="{4442A7C1-6F74-4B35-BEF8-02A1312D8910}" type="presParOf" srcId="{D5C4CA8F-4C35-46BC-AF2A-C0E36ED0D1D3}" destId="{7DB69A21-253D-40E0-94F2-82E57CEE4E8C}" srcOrd="7" destOrd="0" presId="urn:microsoft.com/office/officeart/2005/8/layout/cycle8"/>
    <dgm:cxn modelId="{5FCFF120-FA8A-40D6-B77D-67C9D53307F2}" type="presParOf" srcId="{D5C4CA8F-4C35-46BC-AF2A-C0E36ED0D1D3}" destId="{48842967-263B-4B85-909A-326EE8EB1253}" srcOrd="8" destOrd="0" presId="urn:microsoft.com/office/officeart/2005/8/layout/cycle8"/>
    <dgm:cxn modelId="{4593230E-8F81-4237-9409-6FBCA8C3135C}" type="presParOf" srcId="{D5C4CA8F-4C35-46BC-AF2A-C0E36ED0D1D3}" destId="{DD87DD27-E747-404B-B0AB-1E7102043497}" srcOrd="9" destOrd="0" presId="urn:microsoft.com/office/officeart/2005/8/layout/cycle8"/>
    <dgm:cxn modelId="{66CED9DE-6D28-4F14-B7F1-A09329356421}" type="presParOf" srcId="{D5C4CA8F-4C35-46BC-AF2A-C0E36ED0D1D3}" destId="{828F32A0-0D12-40B8-8996-430C2A0E23A0}" srcOrd="10" destOrd="0" presId="urn:microsoft.com/office/officeart/2005/8/layout/cycle8"/>
    <dgm:cxn modelId="{279A870B-4FF4-4424-8546-04032CBC0696}" type="presParOf" srcId="{D5C4CA8F-4C35-46BC-AF2A-C0E36ED0D1D3}" destId="{3B44C043-2A70-4F95-B212-F7C416B99DE5}" srcOrd="11" destOrd="0" presId="urn:microsoft.com/office/officeart/2005/8/layout/cycle8"/>
    <dgm:cxn modelId="{FEDDB8C5-D193-4406-AE9C-829A1469D588}" type="presParOf" srcId="{D5C4CA8F-4C35-46BC-AF2A-C0E36ED0D1D3}" destId="{83E3907E-3AB4-40C8-910E-37037DC0BA76}" srcOrd="12" destOrd="0" presId="urn:microsoft.com/office/officeart/2005/8/layout/cycle8"/>
    <dgm:cxn modelId="{43B02992-881D-4408-9EA3-5B52C5F5DEA4}" type="presParOf" srcId="{D5C4CA8F-4C35-46BC-AF2A-C0E36ED0D1D3}" destId="{8079B66B-03A8-4595-8A0C-894768BD158F}" srcOrd="13" destOrd="0" presId="urn:microsoft.com/office/officeart/2005/8/layout/cycle8"/>
    <dgm:cxn modelId="{BCB452B3-D8F4-4D0E-A0F4-2D43D72D55D8}" type="presParOf" srcId="{D5C4CA8F-4C35-46BC-AF2A-C0E36ED0D1D3}" destId="{3A335B73-0C09-41E8-A67F-76EC86C6BDD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361CD5-C119-4640-9ACF-5FF7CBA503DA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751F4E01-24C0-4E41-ABED-9F064348A7F4}">
      <dgm:prSet phldrT="[Texto]"/>
      <dgm:spPr/>
      <dgm:t>
        <a:bodyPr/>
        <a:lstStyle/>
        <a:p>
          <a:r>
            <a:rPr lang="es-MX" dirty="0" smtClean="0"/>
            <a:t>Plan escolar </a:t>
          </a:r>
          <a:endParaRPr lang="es-MX" dirty="0"/>
        </a:p>
      </dgm:t>
    </dgm:pt>
    <dgm:pt modelId="{C137DD87-4937-4734-BFFF-EF4EBAA3BE40}" type="parTrans" cxnId="{0782311B-5A41-4B69-A2FE-90A178C103BD}">
      <dgm:prSet/>
      <dgm:spPr/>
      <dgm:t>
        <a:bodyPr/>
        <a:lstStyle/>
        <a:p>
          <a:endParaRPr lang="es-MX"/>
        </a:p>
      </dgm:t>
    </dgm:pt>
    <dgm:pt modelId="{2E9E276E-38B6-4E50-8892-08513A8FDFD1}" type="sibTrans" cxnId="{0782311B-5A41-4B69-A2FE-90A178C103BD}">
      <dgm:prSet/>
      <dgm:spPr/>
      <dgm:t>
        <a:bodyPr/>
        <a:lstStyle/>
        <a:p>
          <a:endParaRPr lang="es-MX"/>
        </a:p>
      </dgm:t>
    </dgm:pt>
    <dgm:pt modelId="{0D2E0C3A-BCF9-4607-ABFC-7B94F86A4637}">
      <dgm:prSet phldrT="[Texto]"/>
      <dgm:spPr/>
      <dgm:t>
        <a:bodyPr/>
        <a:lstStyle/>
        <a:p>
          <a:r>
            <a:rPr lang="es-MX" dirty="0" smtClean="0"/>
            <a:t>Preparación</a:t>
          </a:r>
          <a:endParaRPr lang="es-MX" dirty="0"/>
        </a:p>
      </dgm:t>
    </dgm:pt>
    <dgm:pt modelId="{9EC5F389-45FF-4B52-9013-497796E55636}" type="parTrans" cxnId="{B8A1FCB6-15AE-422B-BD32-906C667D7CD0}">
      <dgm:prSet/>
      <dgm:spPr/>
      <dgm:t>
        <a:bodyPr/>
        <a:lstStyle/>
        <a:p>
          <a:endParaRPr lang="es-MX"/>
        </a:p>
      </dgm:t>
    </dgm:pt>
    <dgm:pt modelId="{77C6A6AE-B053-40D8-8228-0B9CD61AE766}" type="sibTrans" cxnId="{B8A1FCB6-15AE-422B-BD32-906C667D7CD0}">
      <dgm:prSet/>
      <dgm:spPr/>
      <dgm:t>
        <a:bodyPr/>
        <a:lstStyle/>
        <a:p>
          <a:endParaRPr lang="es-MX"/>
        </a:p>
      </dgm:t>
    </dgm:pt>
    <dgm:pt modelId="{4E52B1A2-46A9-461B-8E7F-A4709383C24A}">
      <dgm:prSet phldrT="[Texto]"/>
      <dgm:spPr/>
      <dgm:t>
        <a:bodyPr/>
        <a:lstStyle/>
        <a:p>
          <a:r>
            <a:rPr lang="es-MX" dirty="0" smtClean="0"/>
            <a:t>Principios básicos de Gestión del riesgo</a:t>
          </a:r>
          <a:endParaRPr lang="es-MX" dirty="0"/>
        </a:p>
      </dgm:t>
    </dgm:pt>
    <dgm:pt modelId="{912B6FE1-6923-46D7-9FCF-D9863F5862AE}" type="parTrans" cxnId="{9739BA78-2252-4F23-82F3-F958B19B5A68}">
      <dgm:prSet/>
      <dgm:spPr/>
      <dgm:t>
        <a:bodyPr/>
        <a:lstStyle/>
        <a:p>
          <a:endParaRPr lang="es-MX"/>
        </a:p>
      </dgm:t>
    </dgm:pt>
    <dgm:pt modelId="{23BB7086-140E-4CFC-A5CC-B332F1ECA250}" type="sibTrans" cxnId="{9739BA78-2252-4F23-82F3-F958B19B5A68}">
      <dgm:prSet/>
      <dgm:spPr/>
      <dgm:t>
        <a:bodyPr/>
        <a:lstStyle/>
        <a:p>
          <a:endParaRPr lang="es-MX"/>
        </a:p>
      </dgm:t>
    </dgm:pt>
    <dgm:pt modelId="{C89A4C5A-3747-4551-A358-47B0996CCA96}">
      <dgm:prSet phldrT="[Texto]"/>
      <dgm:spPr/>
      <dgm:t>
        <a:bodyPr/>
        <a:lstStyle/>
        <a:p>
          <a:r>
            <a:rPr lang="es-MX" dirty="0" smtClean="0"/>
            <a:t>Comité escolar de Protección civil</a:t>
          </a:r>
          <a:endParaRPr lang="es-MX" dirty="0"/>
        </a:p>
      </dgm:t>
    </dgm:pt>
    <dgm:pt modelId="{8E06CCE6-8594-4535-9C4B-628EAEC65FA0}" type="parTrans" cxnId="{8E87B702-F8E1-4885-86F7-62286A999EE2}">
      <dgm:prSet/>
      <dgm:spPr/>
      <dgm:t>
        <a:bodyPr/>
        <a:lstStyle/>
        <a:p>
          <a:endParaRPr lang="es-MX"/>
        </a:p>
      </dgm:t>
    </dgm:pt>
    <dgm:pt modelId="{31AEB174-6684-4C45-8DF6-AF00197CA28E}" type="sibTrans" cxnId="{8E87B702-F8E1-4885-86F7-62286A999EE2}">
      <dgm:prSet/>
      <dgm:spPr/>
      <dgm:t>
        <a:bodyPr/>
        <a:lstStyle/>
        <a:p>
          <a:endParaRPr lang="es-MX"/>
        </a:p>
      </dgm:t>
    </dgm:pt>
    <dgm:pt modelId="{E176F6A0-B764-4100-A4BB-C139A620AF5E}">
      <dgm:prSet phldrT="[Texto]"/>
      <dgm:spPr/>
      <dgm:t>
        <a:bodyPr/>
        <a:lstStyle/>
        <a:p>
          <a:r>
            <a:rPr lang="es-MX" dirty="0" smtClean="0"/>
            <a:t>Conformación de Brigadas</a:t>
          </a:r>
          <a:endParaRPr lang="es-MX" dirty="0"/>
        </a:p>
      </dgm:t>
    </dgm:pt>
    <dgm:pt modelId="{38CCD89F-E82F-490C-99E0-C671EDD8499F}" type="parTrans" cxnId="{3B3DE55F-CC29-4115-A159-DB8A30782297}">
      <dgm:prSet/>
      <dgm:spPr/>
      <dgm:t>
        <a:bodyPr/>
        <a:lstStyle/>
        <a:p>
          <a:endParaRPr lang="es-MX"/>
        </a:p>
      </dgm:t>
    </dgm:pt>
    <dgm:pt modelId="{C4533649-7E49-4852-8A58-091B9A13E977}" type="sibTrans" cxnId="{3B3DE55F-CC29-4115-A159-DB8A30782297}">
      <dgm:prSet/>
      <dgm:spPr/>
      <dgm:t>
        <a:bodyPr/>
        <a:lstStyle/>
        <a:p>
          <a:endParaRPr lang="es-MX"/>
        </a:p>
      </dgm:t>
    </dgm:pt>
    <dgm:pt modelId="{0CC48CFB-161D-4385-AAB5-0CFC3B8C8108}">
      <dgm:prSet phldrT="[Texto]"/>
      <dgm:spPr/>
      <dgm:t>
        <a:bodyPr/>
        <a:lstStyle/>
        <a:p>
          <a:r>
            <a:rPr lang="es-MX" dirty="0" smtClean="0"/>
            <a:t>Mapas de riesgos</a:t>
          </a:r>
          <a:endParaRPr lang="es-MX" dirty="0"/>
        </a:p>
      </dgm:t>
    </dgm:pt>
    <dgm:pt modelId="{0A859C17-7697-48ED-85D1-9B6995C0B630}" type="parTrans" cxnId="{81615BA3-6CE5-4E74-ABF8-09A1237F0C68}">
      <dgm:prSet/>
      <dgm:spPr/>
      <dgm:t>
        <a:bodyPr/>
        <a:lstStyle/>
        <a:p>
          <a:endParaRPr lang="es-MX"/>
        </a:p>
      </dgm:t>
    </dgm:pt>
    <dgm:pt modelId="{AFE1ACEF-0C13-4436-93F9-AA51A5DAAD68}" type="sibTrans" cxnId="{81615BA3-6CE5-4E74-ABF8-09A1237F0C68}">
      <dgm:prSet/>
      <dgm:spPr/>
      <dgm:t>
        <a:bodyPr/>
        <a:lstStyle/>
        <a:p>
          <a:endParaRPr lang="es-MX"/>
        </a:p>
      </dgm:t>
    </dgm:pt>
    <dgm:pt modelId="{E6248276-46AA-411C-B6AD-C1A8E00F864A}">
      <dgm:prSet phldrT="[Texto]"/>
      <dgm:spPr/>
      <dgm:t>
        <a:bodyPr/>
        <a:lstStyle/>
        <a:p>
          <a:r>
            <a:rPr lang="es-MX" dirty="0" smtClean="0"/>
            <a:t>Identificación de riesgos</a:t>
          </a:r>
          <a:endParaRPr lang="es-MX" dirty="0"/>
        </a:p>
      </dgm:t>
    </dgm:pt>
    <dgm:pt modelId="{7E5A5C7D-D9F4-4DFE-976E-E8A8729BBD24}" type="parTrans" cxnId="{B59318D6-7140-445A-B227-1CB8F3A9B042}">
      <dgm:prSet/>
      <dgm:spPr/>
      <dgm:t>
        <a:bodyPr/>
        <a:lstStyle/>
        <a:p>
          <a:endParaRPr lang="es-MX"/>
        </a:p>
      </dgm:t>
    </dgm:pt>
    <dgm:pt modelId="{CFA9E6FE-4767-4F79-B2FE-6825A585FAA4}" type="sibTrans" cxnId="{B59318D6-7140-445A-B227-1CB8F3A9B042}">
      <dgm:prSet/>
      <dgm:spPr/>
      <dgm:t>
        <a:bodyPr/>
        <a:lstStyle/>
        <a:p>
          <a:endParaRPr lang="es-MX"/>
        </a:p>
      </dgm:t>
    </dgm:pt>
    <dgm:pt modelId="{50BEE6F4-73C0-4044-90AE-C993FB1B83AC}" type="pres">
      <dgm:prSet presAssocID="{87361CD5-C119-4640-9ACF-5FF7CBA503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75BF999-E91A-4D70-B526-E2AC18C5855E}" type="pres">
      <dgm:prSet presAssocID="{751F4E01-24C0-4E41-ABED-9F064348A7F4}" presName="vertOne" presStyleCnt="0"/>
      <dgm:spPr/>
    </dgm:pt>
    <dgm:pt modelId="{719452BE-CB0D-405A-96FF-1237C695079F}" type="pres">
      <dgm:prSet presAssocID="{751F4E01-24C0-4E41-ABED-9F064348A7F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678100-00A0-44A6-B458-E1EF3C04D6AA}" type="pres">
      <dgm:prSet presAssocID="{751F4E01-24C0-4E41-ABED-9F064348A7F4}" presName="parTransOne" presStyleCnt="0"/>
      <dgm:spPr/>
    </dgm:pt>
    <dgm:pt modelId="{51760E0B-0DB3-4A91-A23E-B85B7CA716D3}" type="pres">
      <dgm:prSet presAssocID="{751F4E01-24C0-4E41-ABED-9F064348A7F4}" presName="horzOne" presStyleCnt="0"/>
      <dgm:spPr/>
    </dgm:pt>
    <dgm:pt modelId="{16E8FA43-1B8E-45E3-9A84-7260F31E2BF6}" type="pres">
      <dgm:prSet presAssocID="{0D2E0C3A-BCF9-4607-ABFC-7B94F86A4637}" presName="vertTwo" presStyleCnt="0"/>
      <dgm:spPr/>
    </dgm:pt>
    <dgm:pt modelId="{A87476D1-FA27-4593-AD3B-8DDB97E45775}" type="pres">
      <dgm:prSet presAssocID="{0D2E0C3A-BCF9-4607-ABFC-7B94F86A4637}" presName="txTwo" presStyleLbl="node2" presStyleIdx="0" presStyleCnt="1" custScaleX="7705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AF7C31D-81A4-4383-A1F2-B45919CEB0A1}" type="pres">
      <dgm:prSet presAssocID="{0D2E0C3A-BCF9-4607-ABFC-7B94F86A4637}" presName="parTransTwo" presStyleCnt="0"/>
      <dgm:spPr/>
    </dgm:pt>
    <dgm:pt modelId="{2C67320D-D7A0-46AB-B3A1-7A03D638D3DA}" type="pres">
      <dgm:prSet presAssocID="{0D2E0C3A-BCF9-4607-ABFC-7B94F86A4637}" presName="horzTwo" presStyleCnt="0"/>
      <dgm:spPr/>
    </dgm:pt>
    <dgm:pt modelId="{CD550166-9206-4A47-B2A0-1AA6E251C50B}" type="pres">
      <dgm:prSet presAssocID="{4E52B1A2-46A9-461B-8E7F-A4709383C24A}" presName="vertThree" presStyleCnt="0"/>
      <dgm:spPr/>
    </dgm:pt>
    <dgm:pt modelId="{346ED9AB-FBF4-4803-8EE4-F10487267C9B}" type="pres">
      <dgm:prSet presAssocID="{4E52B1A2-46A9-461B-8E7F-A4709383C24A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237D4A6-2A13-423C-A45F-27F92CC5B233}" type="pres">
      <dgm:prSet presAssocID="{4E52B1A2-46A9-461B-8E7F-A4709383C24A}" presName="horzThree" presStyleCnt="0"/>
      <dgm:spPr/>
    </dgm:pt>
    <dgm:pt modelId="{4707C03C-54C5-4AF0-A6D5-AE5886BC29A3}" type="pres">
      <dgm:prSet presAssocID="{23BB7086-140E-4CFC-A5CC-B332F1ECA250}" presName="sibSpaceThree" presStyleCnt="0"/>
      <dgm:spPr/>
    </dgm:pt>
    <dgm:pt modelId="{31663C33-C261-4BA8-8F5F-603F97951B2F}" type="pres">
      <dgm:prSet presAssocID="{C89A4C5A-3747-4551-A358-47B0996CCA96}" presName="vertThree" presStyleCnt="0"/>
      <dgm:spPr/>
    </dgm:pt>
    <dgm:pt modelId="{BBF5070D-95E1-4B86-B88D-8A815342F0FD}" type="pres">
      <dgm:prSet presAssocID="{C89A4C5A-3747-4551-A358-47B0996CCA96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F9C6F06-D53A-4B4E-8838-DCD43E6DC81A}" type="pres">
      <dgm:prSet presAssocID="{C89A4C5A-3747-4551-A358-47B0996CCA96}" presName="horzThree" presStyleCnt="0"/>
      <dgm:spPr/>
    </dgm:pt>
    <dgm:pt modelId="{F2FBB091-7290-40A1-886E-2801F1E3D7C9}" type="pres">
      <dgm:prSet presAssocID="{31AEB174-6684-4C45-8DF6-AF00197CA28E}" presName="sibSpaceThree" presStyleCnt="0"/>
      <dgm:spPr/>
    </dgm:pt>
    <dgm:pt modelId="{5E8539C4-BD29-4B75-AB87-A92B175349E6}" type="pres">
      <dgm:prSet presAssocID="{E176F6A0-B764-4100-A4BB-C139A620AF5E}" presName="vertThree" presStyleCnt="0"/>
      <dgm:spPr/>
    </dgm:pt>
    <dgm:pt modelId="{C96EFFCA-9C2B-4CA3-9A16-A56B35F7D8AE}" type="pres">
      <dgm:prSet presAssocID="{E176F6A0-B764-4100-A4BB-C139A620AF5E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AD117D4-67A8-4F6A-BEBA-042810B95B04}" type="pres">
      <dgm:prSet presAssocID="{E176F6A0-B764-4100-A4BB-C139A620AF5E}" presName="horzThree" presStyleCnt="0"/>
      <dgm:spPr/>
    </dgm:pt>
    <dgm:pt modelId="{53032BF9-F35B-4DBA-9995-AC38A34C9808}" type="pres">
      <dgm:prSet presAssocID="{C4533649-7E49-4852-8A58-091B9A13E977}" presName="sibSpaceThree" presStyleCnt="0"/>
      <dgm:spPr/>
    </dgm:pt>
    <dgm:pt modelId="{DC75443D-CEB1-4A9A-B7E1-4ED593E35C45}" type="pres">
      <dgm:prSet presAssocID="{E6248276-46AA-411C-B6AD-C1A8E00F864A}" presName="vertThree" presStyleCnt="0"/>
      <dgm:spPr/>
    </dgm:pt>
    <dgm:pt modelId="{87F63F44-F102-48BC-AD33-005001A84FFD}" type="pres">
      <dgm:prSet presAssocID="{E6248276-46AA-411C-B6AD-C1A8E00F864A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EDA1E36-76E5-4D49-A083-A2C54F8E2CF4}" type="pres">
      <dgm:prSet presAssocID="{E6248276-46AA-411C-B6AD-C1A8E00F864A}" presName="horzThree" presStyleCnt="0"/>
      <dgm:spPr/>
    </dgm:pt>
    <dgm:pt modelId="{82D0B682-4637-4769-B3A2-B5E16C977ABB}" type="pres">
      <dgm:prSet presAssocID="{CFA9E6FE-4767-4F79-B2FE-6825A585FAA4}" presName="sibSpaceThree" presStyleCnt="0"/>
      <dgm:spPr/>
    </dgm:pt>
    <dgm:pt modelId="{A3A83FA0-87D1-474C-AD2E-F3309D99FC60}" type="pres">
      <dgm:prSet presAssocID="{0CC48CFB-161D-4385-AAB5-0CFC3B8C8108}" presName="vertThree" presStyleCnt="0"/>
      <dgm:spPr/>
    </dgm:pt>
    <dgm:pt modelId="{FA14D448-FC35-48C6-A62F-77359DBC43DB}" type="pres">
      <dgm:prSet presAssocID="{0CC48CFB-161D-4385-AAB5-0CFC3B8C8108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D85FE9A-FAB4-45FA-9819-804942D075C8}" type="pres">
      <dgm:prSet presAssocID="{0CC48CFB-161D-4385-AAB5-0CFC3B8C8108}" presName="horzThree" presStyleCnt="0"/>
      <dgm:spPr/>
    </dgm:pt>
  </dgm:ptLst>
  <dgm:cxnLst>
    <dgm:cxn modelId="{0782311B-5A41-4B69-A2FE-90A178C103BD}" srcId="{87361CD5-C119-4640-9ACF-5FF7CBA503DA}" destId="{751F4E01-24C0-4E41-ABED-9F064348A7F4}" srcOrd="0" destOrd="0" parTransId="{C137DD87-4937-4734-BFFF-EF4EBAA3BE40}" sibTransId="{2E9E276E-38B6-4E50-8892-08513A8FDFD1}"/>
    <dgm:cxn modelId="{3C6AEEC6-E53A-4BA3-A286-8D8174C11A4F}" type="presOf" srcId="{751F4E01-24C0-4E41-ABED-9F064348A7F4}" destId="{719452BE-CB0D-405A-96FF-1237C695079F}" srcOrd="0" destOrd="0" presId="urn:microsoft.com/office/officeart/2005/8/layout/hierarchy4"/>
    <dgm:cxn modelId="{3B3DE55F-CC29-4115-A159-DB8A30782297}" srcId="{0D2E0C3A-BCF9-4607-ABFC-7B94F86A4637}" destId="{E176F6A0-B764-4100-A4BB-C139A620AF5E}" srcOrd="2" destOrd="0" parTransId="{38CCD89F-E82F-490C-99E0-C671EDD8499F}" sibTransId="{C4533649-7E49-4852-8A58-091B9A13E977}"/>
    <dgm:cxn modelId="{B8A1FCB6-15AE-422B-BD32-906C667D7CD0}" srcId="{751F4E01-24C0-4E41-ABED-9F064348A7F4}" destId="{0D2E0C3A-BCF9-4607-ABFC-7B94F86A4637}" srcOrd="0" destOrd="0" parTransId="{9EC5F389-45FF-4B52-9013-497796E55636}" sibTransId="{77C6A6AE-B053-40D8-8228-0B9CD61AE766}"/>
    <dgm:cxn modelId="{9739BA78-2252-4F23-82F3-F958B19B5A68}" srcId="{0D2E0C3A-BCF9-4607-ABFC-7B94F86A4637}" destId="{4E52B1A2-46A9-461B-8E7F-A4709383C24A}" srcOrd="0" destOrd="0" parTransId="{912B6FE1-6923-46D7-9FCF-D9863F5862AE}" sibTransId="{23BB7086-140E-4CFC-A5CC-B332F1ECA250}"/>
    <dgm:cxn modelId="{35CA690F-2F99-4413-8588-18C6B5ABA051}" type="presOf" srcId="{E176F6A0-B764-4100-A4BB-C139A620AF5E}" destId="{C96EFFCA-9C2B-4CA3-9A16-A56B35F7D8AE}" srcOrd="0" destOrd="0" presId="urn:microsoft.com/office/officeart/2005/8/layout/hierarchy4"/>
    <dgm:cxn modelId="{90BE4C89-3B26-4401-BE24-23E02148D620}" type="presOf" srcId="{C89A4C5A-3747-4551-A358-47B0996CCA96}" destId="{BBF5070D-95E1-4B86-B88D-8A815342F0FD}" srcOrd="0" destOrd="0" presId="urn:microsoft.com/office/officeart/2005/8/layout/hierarchy4"/>
    <dgm:cxn modelId="{81615BA3-6CE5-4E74-ABF8-09A1237F0C68}" srcId="{0D2E0C3A-BCF9-4607-ABFC-7B94F86A4637}" destId="{0CC48CFB-161D-4385-AAB5-0CFC3B8C8108}" srcOrd="4" destOrd="0" parTransId="{0A859C17-7697-48ED-85D1-9B6995C0B630}" sibTransId="{AFE1ACEF-0C13-4436-93F9-AA51A5DAAD68}"/>
    <dgm:cxn modelId="{E76DEDEC-C752-4D03-AC43-9F88E08C8516}" type="presOf" srcId="{4E52B1A2-46A9-461B-8E7F-A4709383C24A}" destId="{346ED9AB-FBF4-4803-8EE4-F10487267C9B}" srcOrd="0" destOrd="0" presId="urn:microsoft.com/office/officeart/2005/8/layout/hierarchy4"/>
    <dgm:cxn modelId="{AAEB1AF2-1EAB-474B-8999-08FF90CDA121}" type="presOf" srcId="{87361CD5-C119-4640-9ACF-5FF7CBA503DA}" destId="{50BEE6F4-73C0-4044-90AE-C993FB1B83AC}" srcOrd="0" destOrd="0" presId="urn:microsoft.com/office/officeart/2005/8/layout/hierarchy4"/>
    <dgm:cxn modelId="{49CF1351-8849-4803-9FB0-14771DF3948C}" type="presOf" srcId="{0D2E0C3A-BCF9-4607-ABFC-7B94F86A4637}" destId="{A87476D1-FA27-4593-AD3B-8DDB97E45775}" srcOrd="0" destOrd="0" presId="urn:microsoft.com/office/officeart/2005/8/layout/hierarchy4"/>
    <dgm:cxn modelId="{8E87B702-F8E1-4885-86F7-62286A999EE2}" srcId="{0D2E0C3A-BCF9-4607-ABFC-7B94F86A4637}" destId="{C89A4C5A-3747-4551-A358-47B0996CCA96}" srcOrd="1" destOrd="0" parTransId="{8E06CCE6-8594-4535-9C4B-628EAEC65FA0}" sibTransId="{31AEB174-6684-4C45-8DF6-AF00197CA28E}"/>
    <dgm:cxn modelId="{F1C36E44-187E-4A81-AC9F-43CDA27C7E7F}" type="presOf" srcId="{E6248276-46AA-411C-B6AD-C1A8E00F864A}" destId="{87F63F44-F102-48BC-AD33-005001A84FFD}" srcOrd="0" destOrd="0" presId="urn:microsoft.com/office/officeart/2005/8/layout/hierarchy4"/>
    <dgm:cxn modelId="{B59318D6-7140-445A-B227-1CB8F3A9B042}" srcId="{0D2E0C3A-BCF9-4607-ABFC-7B94F86A4637}" destId="{E6248276-46AA-411C-B6AD-C1A8E00F864A}" srcOrd="3" destOrd="0" parTransId="{7E5A5C7D-D9F4-4DFE-976E-E8A8729BBD24}" sibTransId="{CFA9E6FE-4767-4F79-B2FE-6825A585FAA4}"/>
    <dgm:cxn modelId="{1BCF9213-8453-473A-A736-E80938D17F76}" type="presOf" srcId="{0CC48CFB-161D-4385-AAB5-0CFC3B8C8108}" destId="{FA14D448-FC35-48C6-A62F-77359DBC43DB}" srcOrd="0" destOrd="0" presId="urn:microsoft.com/office/officeart/2005/8/layout/hierarchy4"/>
    <dgm:cxn modelId="{CFEFDC97-9102-424B-A2E2-D29DCF4A61C0}" type="presParOf" srcId="{50BEE6F4-73C0-4044-90AE-C993FB1B83AC}" destId="{C75BF999-E91A-4D70-B526-E2AC18C5855E}" srcOrd="0" destOrd="0" presId="urn:microsoft.com/office/officeart/2005/8/layout/hierarchy4"/>
    <dgm:cxn modelId="{D169BB5D-14A1-4D63-8E2F-A04FB6EACA7B}" type="presParOf" srcId="{C75BF999-E91A-4D70-B526-E2AC18C5855E}" destId="{719452BE-CB0D-405A-96FF-1237C695079F}" srcOrd="0" destOrd="0" presId="urn:microsoft.com/office/officeart/2005/8/layout/hierarchy4"/>
    <dgm:cxn modelId="{5C1EF70C-BB24-4D7D-881C-A06EFA7CB24F}" type="presParOf" srcId="{C75BF999-E91A-4D70-B526-E2AC18C5855E}" destId="{8C678100-00A0-44A6-B458-E1EF3C04D6AA}" srcOrd="1" destOrd="0" presId="urn:microsoft.com/office/officeart/2005/8/layout/hierarchy4"/>
    <dgm:cxn modelId="{1360D7CE-DB4F-4FFF-BF14-4B01C5638332}" type="presParOf" srcId="{C75BF999-E91A-4D70-B526-E2AC18C5855E}" destId="{51760E0B-0DB3-4A91-A23E-B85B7CA716D3}" srcOrd="2" destOrd="0" presId="urn:microsoft.com/office/officeart/2005/8/layout/hierarchy4"/>
    <dgm:cxn modelId="{8859022C-97AC-4B98-B2EF-095692F10AC4}" type="presParOf" srcId="{51760E0B-0DB3-4A91-A23E-B85B7CA716D3}" destId="{16E8FA43-1B8E-45E3-9A84-7260F31E2BF6}" srcOrd="0" destOrd="0" presId="urn:microsoft.com/office/officeart/2005/8/layout/hierarchy4"/>
    <dgm:cxn modelId="{F2BAFBAB-0305-41F5-814A-0928490E33AB}" type="presParOf" srcId="{16E8FA43-1B8E-45E3-9A84-7260F31E2BF6}" destId="{A87476D1-FA27-4593-AD3B-8DDB97E45775}" srcOrd="0" destOrd="0" presId="urn:microsoft.com/office/officeart/2005/8/layout/hierarchy4"/>
    <dgm:cxn modelId="{7C1D27B8-89B9-419E-A320-BA7F941F57C9}" type="presParOf" srcId="{16E8FA43-1B8E-45E3-9A84-7260F31E2BF6}" destId="{FAF7C31D-81A4-4383-A1F2-B45919CEB0A1}" srcOrd="1" destOrd="0" presId="urn:microsoft.com/office/officeart/2005/8/layout/hierarchy4"/>
    <dgm:cxn modelId="{12967E48-8CEE-459C-B1B8-3C617606BF90}" type="presParOf" srcId="{16E8FA43-1B8E-45E3-9A84-7260F31E2BF6}" destId="{2C67320D-D7A0-46AB-B3A1-7A03D638D3DA}" srcOrd="2" destOrd="0" presId="urn:microsoft.com/office/officeart/2005/8/layout/hierarchy4"/>
    <dgm:cxn modelId="{725510F9-49F6-494A-A593-65D71F6A9D6B}" type="presParOf" srcId="{2C67320D-D7A0-46AB-B3A1-7A03D638D3DA}" destId="{CD550166-9206-4A47-B2A0-1AA6E251C50B}" srcOrd="0" destOrd="0" presId="urn:microsoft.com/office/officeart/2005/8/layout/hierarchy4"/>
    <dgm:cxn modelId="{F2148FC9-92F4-4A2D-957D-2EEA7E815904}" type="presParOf" srcId="{CD550166-9206-4A47-B2A0-1AA6E251C50B}" destId="{346ED9AB-FBF4-4803-8EE4-F10487267C9B}" srcOrd="0" destOrd="0" presId="urn:microsoft.com/office/officeart/2005/8/layout/hierarchy4"/>
    <dgm:cxn modelId="{6A08D958-8110-464F-AC1F-BD447EF35B1A}" type="presParOf" srcId="{CD550166-9206-4A47-B2A0-1AA6E251C50B}" destId="{0237D4A6-2A13-423C-A45F-27F92CC5B233}" srcOrd="1" destOrd="0" presId="urn:microsoft.com/office/officeart/2005/8/layout/hierarchy4"/>
    <dgm:cxn modelId="{57F6E8D6-E075-4AAE-B491-883682C5021F}" type="presParOf" srcId="{2C67320D-D7A0-46AB-B3A1-7A03D638D3DA}" destId="{4707C03C-54C5-4AF0-A6D5-AE5886BC29A3}" srcOrd="1" destOrd="0" presId="urn:microsoft.com/office/officeart/2005/8/layout/hierarchy4"/>
    <dgm:cxn modelId="{B295F48A-27E7-4B1C-BDD4-C08947ABB1EE}" type="presParOf" srcId="{2C67320D-D7A0-46AB-B3A1-7A03D638D3DA}" destId="{31663C33-C261-4BA8-8F5F-603F97951B2F}" srcOrd="2" destOrd="0" presId="urn:microsoft.com/office/officeart/2005/8/layout/hierarchy4"/>
    <dgm:cxn modelId="{4F5499A2-D2FF-4B36-86FB-1B0EC46D4784}" type="presParOf" srcId="{31663C33-C261-4BA8-8F5F-603F97951B2F}" destId="{BBF5070D-95E1-4B86-B88D-8A815342F0FD}" srcOrd="0" destOrd="0" presId="urn:microsoft.com/office/officeart/2005/8/layout/hierarchy4"/>
    <dgm:cxn modelId="{EF1332E6-F95E-4535-AC09-D9798A2C8414}" type="presParOf" srcId="{31663C33-C261-4BA8-8F5F-603F97951B2F}" destId="{7F9C6F06-D53A-4B4E-8838-DCD43E6DC81A}" srcOrd="1" destOrd="0" presId="urn:microsoft.com/office/officeart/2005/8/layout/hierarchy4"/>
    <dgm:cxn modelId="{65812A37-3C63-441A-AA3C-6C08A8DEDACD}" type="presParOf" srcId="{2C67320D-D7A0-46AB-B3A1-7A03D638D3DA}" destId="{F2FBB091-7290-40A1-886E-2801F1E3D7C9}" srcOrd="3" destOrd="0" presId="urn:microsoft.com/office/officeart/2005/8/layout/hierarchy4"/>
    <dgm:cxn modelId="{1E6577D1-33D2-438F-8BF4-5249C18DCAC0}" type="presParOf" srcId="{2C67320D-D7A0-46AB-B3A1-7A03D638D3DA}" destId="{5E8539C4-BD29-4B75-AB87-A92B175349E6}" srcOrd="4" destOrd="0" presId="urn:microsoft.com/office/officeart/2005/8/layout/hierarchy4"/>
    <dgm:cxn modelId="{51592A3E-51E2-485A-AAB7-B427158CC6EC}" type="presParOf" srcId="{5E8539C4-BD29-4B75-AB87-A92B175349E6}" destId="{C96EFFCA-9C2B-4CA3-9A16-A56B35F7D8AE}" srcOrd="0" destOrd="0" presId="urn:microsoft.com/office/officeart/2005/8/layout/hierarchy4"/>
    <dgm:cxn modelId="{9018BCFA-FFA8-4102-9750-0FE96F3F89F0}" type="presParOf" srcId="{5E8539C4-BD29-4B75-AB87-A92B175349E6}" destId="{3AD117D4-67A8-4F6A-BEBA-042810B95B04}" srcOrd="1" destOrd="0" presId="urn:microsoft.com/office/officeart/2005/8/layout/hierarchy4"/>
    <dgm:cxn modelId="{514DA30B-B33D-4467-80DF-806CC340B32C}" type="presParOf" srcId="{2C67320D-D7A0-46AB-B3A1-7A03D638D3DA}" destId="{53032BF9-F35B-4DBA-9995-AC38A34C9808}" srcOrd="5" destOrd="0" presId="urn:microsoft.com/office/officeart/2005/8/layout/hierarchy4"/>
    <dgm:cxn modelId="{2C4299FA-9BB8-442E-8486-93ED91EA5472}" type="presParOf" srcId="{2C67320D-D7A0-46AB-B3A1-7A03D638D3DA}" destId="{DC75443D-CEB1-4A9A-B7E1-4ED593E35C45}" srcOrd="6" destOrd="0" presId="urn:microsoft.com/office/officeart/2005/8/layout/hierarchy4"/>
    <dgm:cxn modelId="{783F0A91-C90D-43B7-A086-626B432F972E}" type="presParOf" srcId="{DC75443D-CEB1-4A9A-B7E1-4ED593E35C45}" destId="{87F63F44-F102-48BC-AD33-005001A84FFD}" srcOrd="0" destOrd="0" presId="urn:microsoft.com/office/officeart/2005/8/layout/hierarchy4"/>
    <dgm:cxn modelId="{32C9AFA8-FC02-47E6-91A2-99CD4B208D7F}" type="presParOf" srcId="{DC75443D-CEB1-4A9A-B7E1-4ED593E35C45}" destId="{1EDA1E36-76E5-4D49-A083-A2C54F8E2CF4}" srcOrd="1" destOrd="0" presId="urn:microsoft.com/office/officeart/2005/8/layout/hierarchy4"/>
    <dgm:cxn modelId="{CB635EF0-DF67-4B11-A9EF-8EFC7DA62B04}" type="presParOf" srcId="{2C67320D-D7A0-46AB-B3A1-7A03D638D3DA}" destId="{82D0B682-4637-4769-B3A2-B5E16C977ABB}" srcOrd="7" destOrd="0" presId="urn:microsoft.com/office/officeart/2005/8/layout/hierarchy4"/>
    <dgm:cxn modelId="{CEE0E348-12CB-4E19-B4D1-7F35C69B905B}" type="presParOf" srcId="{2C67320D-D7A0-46AB-B3A1-7A03D638D3DA}" destId="{A3A83FA0-87D1-474C-AD2E-F3309D99FC60}" srcOrd="8" destOrd="0" presId="urn:microsoft.com/office/officeart/2005/8/layout/hierarchy4"/>
    <dgm:cxn modelId="{A6472B75-C9F0-4D48-ADE7-C023D85DE229}" type="presParOf" srcId="{A3A83FA0-87D1-474C-AD2E-F3309D99FC60}" destId="{FA14D448-FC35-48C6-A62F-77359DBC43DB}" srcOrd="0" destOrd="0" presId="urn:microsoft.com/office/officeart/2005/8/layout/hierarchy4"/>
    <dgm:cxn modelId="{B87FBBC0-67A5-4309-BD97-3159D6CED765}" type="presParOf" srcId="{A3A83FA0-87D1-474C-AD2E-F3309D99FC60}" destId="{2D85FE9A-FAB4-45FA-9819-804942D075C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B4DE8F-5A64-4DA5-AF89-D3989C6D5B8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BFFF976-C495-4B3F-BEB6-69E679682155}">
      <dgm:prSet phldrT="[Texto]"/>
      <dgm:spPr/>
      <dgm:t>
        <a:bodyPr/>
        <a:lstStyle/>
        <a:p>
          <a:r>
            <a:rPr lang="es-ES" dirty="0" smtClean="0"/>
            <a:t>Figuras educativas y enlaces educativos</a:t>
          </a:r>
          <a:endParaRPr lang="es-ES" dirty="0"/>
        </a:p>
      </dgm:t>
    </dgm:pt>
    <dgm:pt modelId="{B5F92C69-1C6A-4F7E-8BBB-6FEE14159B26}" type="parTrans" cxnId="{1F3002AA-0D56-487C-85BF-716B7E87C56D}">
      <dgm:prSet/>
      <dgm:spPr/>
      <dgm:t>
        <a:bodyPr/>
        <a:lstStyle/>
        <a:p>
          <a:endParaRPr lang="es-ES"/>
        </a:p>
      </dgm:t>
    </dgm:pt>
    <dgm:pt modelId="{09B675F4-DA78-409E-B3B0-27E7AA18E5A3}" type="sibTrans" cxnId="{1F3002AA-0D56-487C-85BF-716B7E87C56D}">
      <dgm:prSet/>
      <dgm:spPr/>
      <dgm:t>
        <a:bodyPr/>
        <a:lstStyle/>
        <a:p>
          <a:endParaRPr lang="es-ES"/>
        </a:p>
      </dgm:t>
    </dgm:pt>
    <dgm:pt modelId="{27B520C6-BE5C-4B30-8B69-37721D9DF356}">
      <dgm:prSet phldrT="[Texto]"/>
      <dgm:spPr/>
      <dgm:t>
        <a:bodyPr/>
        <a:lstStyle/>
        <a:p>
          <a:r>
            <a:rPr lang="es-ES" dirty="0" smtClean="0"/>
            <a:t>Coordinación estatal</a:t>
          </a:r>
          <a:endParaRPr lang="es-ES" dirty="0"/>
        </a:p>
      </dgm:t>
    </dgm:pt>
    <dgm:pt modelId="{73A574BF-B827-40F5-9BCE-1F26453458A1}" type="parTrans" cxnId="{1BD9A8B8-1CBC-4B19-A8E6-24FB48893FC2}">
      <dgm:prSet/>
      <dgm:spPr/>
      <dgm:t>
        <a:bodyPr/>
        <a:lstStyle/>
        <a:p>
          <a:endParaRPr lang="es-ES"/>
        </a:p>
      </dgm:t>
    </dgm:pt>
    <dgm:pt modelId="{44D97E0B-68F5-4928-8470-38630F493537}" type="sibTrans" cxnId="{1BD9A8B8-1CBC-4B19-A8E6-24FB48893FC2}">
      <dgm:prSet/>
      <dgm:spPr/>
      <dgm:t>
        <a:bodyPr/>
        <a:lstStyle/>
        <a:p>
          <a:endParaRPr lang="es-ES"/>
        </a:p>
      </dgm:t>
    </dgm:pt>
    <dgm:pt modelId="{6E7A9568-B15A-4811-90BD-DB0CAB42BD36}">
      <dgm:prSet phldrT="[Texto]"/>
      <dgm:spPr/>
      <dgm:t>
        <a:bodyPr/>
        <a:lstStyle/>
        <a:p>
          <a:r>
            <a:rPr lang="es-ES" dirty="0" smtClean="0"/>
            <a:t>21 de abril del 2018</a:t>
          </a:r>
          <a:endParaRPr lang="es-ES" dirty="0"/>
        </a:p>
      </dgm:t>
    </dgm:pt>
    <dgm:pt modelId="{7FB23692-28C4-4DA5-AF17-9DB3124C1389}" type="parTrans" cxnId="{8E6A227F-97FC-4147-B0BC-D2D561DC5494}">
      <dgm:prSet/>
      <dgm:spPr/>
      <dgm:t>
        <a:bodyPr/>
        <a:lstStyle/>
        <a:p>
          <a:endParaRPr lang="es-ES"/>
        </a:p>
      </dgm:t>
    </dgm:pt>
    <dgm:pt modelId="{2E6BF264-34EF-4091-8D63-DBD1E5CD714E}" type="sibTrans" cxnId="{8E6A227F-97FC-4147-B0BC-D2D561DC5494}">
      <dgm:prSet/>
      <dgm:spPr/>
      <dgm:t>
        <a:bodyPr/>
        <a:lstStyle/>
        <a:p>
          <a:endParaRPr lang="es-ES"/>
        </a:p>
      </dgm:t>
    </dgm:pt>
    <dgm:pt modelId="{3DFCF946-F24A-4A9C-B703-C7E34699983D}">
      <dgm:prSet phldrT="[Texto]"/>
      <dgm:spPr/>
      <dgm:t>
        <a:bodyPr/>
        <a:lstStyle/>
        <a:p>
          <a:r>
            <a:rPr lang="es-ES" dirty="0" smtClean="0"/>
            <a:t>11 centros de maestros</a:t>
          </a:r>
          <a:endParaRPr lang="es-ES" dirty="0"/>
        </a:p>
      </dgm:t>
    </dgm:pt>
    <dgm:pt modelId="{57D4A328-C5DA-4B7F-9966-E1DFC667F86E}" type="parTrans" cxnId="{4AC76399-8020-4AFC-A4D4-C8B8D64408AA}">
      <dgm:prSet/>
      <dgm:spPr/>
      <dgm:t>
        <a:bodyPr/>
        <a:lstStyle/>
        <a:p>
          <a:endParaRPr lang="es-ES"/>
        </a:p>
      </dgm:t>
    </dgm:pt>
    <dgm:pt modelId="{6A332785-3084-40FA-A45A-92C93A539B36}" type="sibTrans" cxnId="{4AC76399-8020-4AFC-A4D4-C8B8D64408AA}">
      <dgm:prSet/>
      <dgm:spPr/>
      <dgm:t>
        <a:bodyPr/>
        <a:lstStyle/>
        <a:p>
          <a:endParaRPr lang="es-ES"/>
        </a:p>
      </dgm:t>
    </dgm:pt>
    <dgm:pt modelId="{E421A5EF-CE3A-4654-BF97-6D91C12AF837}">
      <dgm:prSet phldrT="[Texto]"/>
      <dgm:spPr/>
      <dgm:t>
        <a:bodyPr/>
        <a:lstStyle/>
        <a:p>
          <a:r>
            <a:rPr lang="es-ES" dirty="0" smtClean="0"/>
            <a:t>Coordinadores y personal de apoyo</a:t>
          </a:r>
          <a:endParaRPr lang="es-ES" dirty="0"/>
        </a:p>
      </dgm:t>
    </dgm:pt>
    <dgm:pt modelId="{99BDF6A1-E50B-48CF-84D0-3C96834F74CB}" type="parTrans" cxnId="{0DC394EB-9E07-4842-99C8-E4E6621F23D2}">
      <dgm:prSet/>
      <dgm:spPr/>
      <dgm:t>
        <a:bodyPr/>
        <a:lstStyle/>
        <a:p>
          <a:endParaRPr lang="es-ES"/>
        </a:p>
      </dgm:t>
    </dgm:pt>
    <dgm:pt modelId="{CCA86BA3-D5AF-48A0-A01A-FD31EF9B4327}" type="sibTrans" cxnId="{0DC394EB-9E07-4842-99C8-E4E6621F23D2}">
      <dgm:prSet/>
      <dgm:spPr/>
      <dgm:t>
        <a:bodyPr/>
        <a:lstStyle/>
        <a:p>
          <a:endParaRPr lang="es-ES"/>
        </a:p>
      </dgm:t>
    </dgm:pt>
    <dgm:pt modelId="{952DC16D-4242-4DB6-A40E-218DE9735EFF}">
      <dgm:prSet phldrT="[Texto]"/>
      <dgm:spPr/>
      <dgm:t>
        <a:bodyPr/>
        <a:lstStyle/>
        <a:p>
          <a:r>
            <a:rPr lang="es-ES" dirty="0" smtClean="0"/>
            <a:t>Comité técnico regionales</a:t>
          </a:r>
          <a:endParaRPr lang="es-ES" dirty="0"/>
        </a:p>
      </dgm:t>
    </dgm:pt>
    <dgm:pt modelId="{27A2B660-3876-4136-937D-1A41619BB9F8}" type="parTrans" cxnId="{00FB136A-630D-4F88-B8FB-4F5B655C5B8E}">
      <dgm:prSet/>
      <dgm:spPr/>
      <dgm:t>
        <a:bodyPr/>
        <a:lstStyle/>
        <a:p>
          <a:endParaRPr lang="es-ES"/>
        </a:p>
      </dgm:t>
    </dgm:pt>
    <dgm:pt modelId="{35A59BB0-B9A0-4CBF-8744-EEB494373DDA}" type="sibTrans" cxnId="{00FB136A-630D-4F88-B8FB-4F5B655C5B8E}">
      <dgm:prSet/>
      <dgm:spPr/>
      <dgm:t>
        <a:bodyPr/>
        <a:lstStyle/>
        <a:p>
          <a:endParaRPr lang="es-ES"/>
        </a:p>
      </dgm:t>
    </dgm:pt>
    <dgm:pt modelId="{83EC00FC-DFB7-476B-A6D5-F31ABF761E18}">
      <dgm:prSet phldrT="[Texto]"/>
      <dgm:spPr/>
      <dgm:t>
        <a:bodyPr/>
        <a:lstStyle/>
        <a:p>
          <a:r>
            <a:rPr lang="es-ES" dirty="0" smtClean="0"/>
            <a:t>FORMACION LOCAL</a:t>
          </a:r>
          <a:endParaRPr lang="es-ES" dirty="0"/>
        </a:p>
      </dgm:t>
    </dgm:pt>
    <dgm:pt modelId="{69D4B500-69DD-463B-ABEA-43E4EE0C89F8}" type="parTrans" cxnId="{0EBF8720-EDA5-4213-9395-FC785AF9379D}">
      <dgm:prSet/>
      <dgm:spPr/>
      <dgm:t>
        <a:bodyPr/>
        <a:lstStyle/>
        <a:p>
          <a:endParaRPr lang="es-ES"/>
        </a:p>
      </dgm:t>
    </dgm:pt>
    <dgm:pt modelId="{68580F27-2898-4563-8F4E-961467CAAAC2}" type="sibTrans" cxnId="{0EBF8720-EDA5-4213-9395-FC785AF9379D}">
      <dgm:prSet/>
      <dgm:spPr/>
      <dgm:t>
        <a:bodyPr/>
        <a:lstStyle/>
        <a:p>
          <a:endParaRPr lang="es-ES"/>
        </a:p>
      </dgm:t>
    </dgm:pt>
    <dgm:pt modelId="{B1A3765A-3636-498B-8B84-A936451BBAB1}">
      <dgm:prSet phldrT="[Texto]"/>
      <dgm:spPr/>
      <dgm:t>
        <a:bodyPr/>
        <a:lstStyle/>
        <a:p>
          <a:r>
            <a:rPr lang="es-ES" dirty="0" smtClean="0"/>
            <a:t>120 centros escolares</a:t>
          </a:r>
          <a:endParaRPr lang="es-ES" dirty="0"/>
        </a:p>
      </dgm:t>
    </dgm:pt>
    <dgm:pt modelId="{443305FB-4463-417A-BEDA-51BA46327E01}" type="parTrans" cxnId="{F49BD532-79D6-45B4-A6FD-DCB91AA2BBE1}">
      <dgm:prSet/>
      <dgm:spPr/>
      <dgm:t>
        <a:bodyPr/>
        <a:lstStyle/>
        <a:p>
          <a:endParaRPr lang="es-ES"/>
        </a:p>
      </dgm:t>
    </dgm:pt>
    <dgm:pt modelId="{BC29FA8E-02C4-4FE3-BF6A-FDF83F3D0984}" type="sibTrans" cxnId="{F49BD532-79D6-45B4-A6FD-DCB91AA2BBE1}">
      <dgm:prSet/>
      <dgm:spPr/>
      <dgm:t>
        <a:bodyPr/>
        <a:lstStyle/>
        <a:p>
          <a:endParaRPr lang="es-ES"/>
        </a:p>
      </dgm:t>
    </dgm:pt>
    <dgm:pt modelId="{36137F10-A951-4BEA-9600-CDA36DCD6CB5}">
      <dgm:prSet phldrT="[Texto]"/>
      <dgm:spPr/>
      <dgm:t>
        <a:bodyPr/>
        <a:lstStyle/>
        <a:p>
          <a:r>
            <a:rPr lang="es-ES" dirty="0" smtClean="0"/>
            <a:t>360 directores para replicar</a:t>
          </a:r>
          <a:endParaRPr lang="es-ES" dirty="0"/>
        </a:p>
      </dgm:t>
    </dgm:pt>
    <dgm:pt modelId="{6D4CBF47-A8AD-4111-9A46-402624F6EF40}" type="parTrans" cxnId="{DF8DA515-7A2C-4CEE-AB7A-9A3D5E8611FD}">
      <dgm:prSet/>
      <dgm:spPr/>
      <dgm:t>
        <a:bodyPr/>
        <a:lstStyle/>
        <a:p>
          <a:endParaRPr lang="es-ES"/>
        </a:p>
      </dgm:t>
    </dgm:pt>
    <dgm:pt modelId="{3CC83313-C8A4-4E8C-BF71-45664FBBE605}" type="sibTrans" cxnId="{DF8DA515-7A2C-4CEE-AB7A-9A3D5E8611FD}">
      <dgm:prSet/>
      <dgm:spPr/>
      <dgm:t>
        <a:bodyPr/>
        <a:lstStyle/>
        <a:p>
          <a:endParaRPr lang="es-ES"/>
        </a:p>
      </dgm:t>
    </dgm:pt>
    <dgm:pt modelId="{1875F485-29A7-4F3E-98C4-5BCBB7912B6D}">
      <dgm:prSet phldrT="[Texto]"/>
      <dgm:spPr/>
      <dgm:t>
        <a:bodyPr/>
        <a:lstStyle/>
        <a:p>
          <a:r>
            <a:rPr lang="es-MX" dirty="0" smtClean="0"/>
            <a:t>Supervisores, Jefes de Sector y ATP´S.</a:t>
          </a:r>
          <a:endParaRPr lang="es-ES" dirty="0"/>
        </a:p>
      </dgm:t>
    </dgm:pt>
    <dgm:pt modelId="{E74257A9-9C2E-4237-B5F1-EA1F5B6BA1DA}" type="parTrans" cxnId="{BF067BB2-4F40-4DD1-B436-EA44196EB446}">
      <dgm:prSet/>
      <dgm:spPr/>
      <dgm:t>
        <a:bodyPr/>
        <a:lstStyle/>
        <a:p>
          <a:endParaRPr lang="es-ES"/>
        </a:p>
      </dgm:t>
    </dgm:pt>
    <dgm:pt modelId="{500D9C29-6C6C-462D-8292-66B0AF441AF6}" type="sibTrans" cxnId="{BF067BB2-4F40-4DD1-B436-EA44196EB446}">
      <dgm:prSet/>
      <dgm:spPr/>
      <dgm:t>
        <a:bodyPr/>
        <a:lstStyle/>
        <a:p>
          <a:endParaRPr lang="es-ES"/>
        </a:p>
      </dgm:t>
    </dgm:pt>
    <dgm:pt modelId="{C50E6A0E-A69D-49F6-B9FF-8D1202336477}" type="pres">
      <dgm:prSet presAssocID="{D8B4DE8F-5A64-4DA5-AF89-D3989C6D5B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8A5F6D-5A83-41D2-BFF1-8D3BB84C5A10}" type="pres">
      <dgm:prSet presAssocID="{DBFFF976-C495-4B3F-BEB6-69E679682155}" presName="linNode" presStyleCnt="0"/>
      <dgm:spPr/>
    </dgm:pt>
    <dgm:pt modelId="{BB44D0A4-2149-4D6B-B371-C94A101E3E5E}" type="pres">
      <dgm:prSet presAssocID="{DBFFF976-C495-4B3F-BEB6-69E6796821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9A2492-9F0E-4780-AF53-4E01B026199D}" type="pres">
      <dgm:prSet presAssocID="{DBFFF976-C495-4B3F-BEB6-69E67968215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A36F15-445A-408C-85B2-42703AE53F38}" type="pres">
      <dgm:prSet presAssocID="{09B675F4-DA78-409E-B3B0-27E7AA18E5A3}" presName="sp" presStyleCnt="0"/>
      <dgm:spPr/>
    </dgm:pt>
    <dgm:pt modelId="{563540C4-6F6A-4016-A168-906DFC2723A6}" type="pres">
      <dgm:prSet presAssocID="{3DFCF946-F24A-4A9C-B703-C7E34699983D}" presName="linNode" presStyleCnt="0"/>
      <dgm:spPr/>
    </dgm:pt>
    <dgm:pt modelId="{5ADD3275-F272-4CB9-AD97-6F2083367AB4}" type="pres">
      <dgm:prSet presAssocID="{3DFCF946-F24A-4A9C-B703-C7E34699983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BC6112-B643-44C1-BCA4-7CDAF7E10D6F}" type="pres">
      <dgm:prSet presAssocID="{3DFCF946-F24A-4A9C-B703-C7E34699983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F40F2-943E-421C-87E1-7EDBED3F545F}" type="pres">
      <dgm:prSet presAssocID="{6A332785-3084-40FA-A45A-92C93A539B36}" presName="sp" presStyleCnt="0"/>
      <dgm:spPr/>
    </dgm:pt>
    <dgm:pt modelId="{5C0FAF2F-08BF-45C2-A2BB-245C3AEC4A63}" type="pres">
      <dgm:prSet presAssocID="{83EC00FC-DFB7-476B-A6D5-F31ABF761E18}" presName="linNode" presStyleCnt="0"/>
      <dgm:spPr/>
    </dgm:pt>
    <dgm:pt modelId="{DCCBD4DB-A05D-46F8-AFFB-D677C174B50C}" type="pres">
      <dgm:prSet presAssocID="{83EC00FC-DFB7-476B-A6D5-F31ABF761E1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E8BA14-FDB6-4711-A398-5C61CE525B55}" type="pres">
      <dgm:prSet presAssocID="{83EC00FC-DFB7-476B-A6D5-F31ABF761E1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6FA3E4-70DD-45E5-B8D6-573DE31E4338}" type="presOf" srcId="{83EC00FC-DFB7-476B-A6D5-F31ABF761E18}" destId="{DCCBD4DB-A05D-46F8-AFFB-D677C174B50C}" srcOrd="0" destOrd="0" presId="urn:microsoft.com/office/officeart/2005/8/layout/vList5"/>
    <dgm:cxn modelId="{44CFED43-81CF-4906-8E35-1213920FC083}" type="presOf" srcId="{36137F10-A951-4BEA-9600-CDA36DCD6CB5}" destId="{98E8BA14-FDB6-4711-A398-5C61CE525B55}" srcOrd="0" destOrd="1" presId="urn:microsoft.com/office/officeart/2005/8/layout/vList5"/>
    <dgm:cxn modelId="{F49BD532-79D6-45B4-A6FD-DCB91AA2BBE1}" srcId="{83EC00FC-DFB7-476B-A6D5-F31ABF761E18}" destId="{B1A3765A-3636-498B-8B84-A936451BBAB1}" srcOrd="0" destOrd="0" parTransId="{443305FB-4463-417A-BEDA-51BA46327E01}" sibTransId="{BC29FA8E-02C4-4FE3-BF6A-FDF83F3D0984}"/>
    <dgm:cxn modelId="{7D3061F1-1564-4E27-BA1D-082CA70D55E4}" type="presOf" srcId="{27B520C6-BE5C-4B30-8B69-37721D9DF356}" destId="{DE9A2492-9F0E-4780-AF53-4E01B026199D}" srcOrd="0" destOrd="0" presId="urn:microsoft.com/office/officeart/2005/8/layout/vList5"/>
    <dgm:cxn modelId="{0DC394EB-9E07-4842-99C8-E4E6621F23D2}" srcId="{3DFCF946-F24A-4A9C-B703-C7E34699983D}" destId="{E421A5EF-CE3A-4654-BF97-6D91C12AF837}" srcOrd="0" destOrd="0" parTransId="{99BDF6A1-E50B-48CF-84D0-3C96834F74CB}" sibTransId="{CCA86BA3-D5AF-48A0-A01A-FD31EF9B4327}"/>
    <dgm:cxn modelId="{DF8DA515-7A2C-4CEE-AB7A-9A3D5E8611FD}" srcId="{83EC00FC-DFB7-476B-A6D5-F31ABF761E18}" destId="{36137F10-A951-4BEA-9600-CDA36DCD6CB5}" srcOrd="1" destOrd="0" parTransId="{6D4CBF47-A8AD-4111-9A46-402624F6EF40}" sibTransId="{3CC83313-C8A4-4E8C-BF71-45664FBBE605}"/>
    <dgm:cxn modelId="{BF067BB2-4F40-4DD1-B436-EA44196EB446}" srcId="{952DC16D-4242-4DB6-A40E-218DE9735EFF}" destId="{1875F485-29A7-4F3E-98C4-5BCBB7912B6D}" srcOrd="0" destOrd="0" parTransId="{E74257A9-9C2E-4237-B5F1-EA1F5B6BA1DA}" sibTransId="{500D9C29-6C6C-462D-8292-66B0AF441AF6}"/>
    <dgm:cxn modelId="{75E8AFF9-62E4-42AE-B604-89DDE4DB08DF}" type="presOf" srcId="{E421A5EF-CE3A-4654-BF97-6D91C12AF837}" destId="{EFBC6112-B643-44C1-BCA4-7CDAF7E10D6F}" srcOrd="0" destOrd="0" presId="urn:microsoft.com/office/officeart/2005/8/layout/vList5"/>
    <dgm:cxn modelId="{1B032B36-FED1-4FB0-A7CB-114C89EBB688}" type="presOf" srcId="{DBFFF976-C495-4B3F-BEB6-69E679682155}" destId="{BB44D0A4-2149-4D6B-B371-C94A101E3E5E}" srcOrd="0" destOrd="0" presId="urn:microsoft.com/office/officeart/2005/8/layout/vList5"/>
    <dgm:cxn modelId="{1F3002AA-0D56-487C-85BF-716B7E87C56D}" srcId="{D8B4DE8F-5A64-4DA5-AF89-D3989C6D5B89}" destId="{DBFFF976-C495-4B3F-BEB6-69E679682155}" srcOrd="0" destOrd="0" parTransId="{B5F92C69-1C6A-4F7E-8BBB-6FEE14159B26}" sibTransId="{09B675F4-DA78-409E-B3B0-27E7AA18E5A3}"/>
    <dgm:cxn modelId="{1BD9A8B8-1CBC-4B19-A8E6-24FB48893FC2}" srcId="{DBFFF976-C495-4B3F-BEB6-69E679682155}" destId="{27B520C6-BE5C-4B30-8B69-37721D9DF356}" srcOrd="0" destOrd="0" parTransId="{73A574BF-B827-40F5-9BCE-1F26453458A1}" sibTransId="{44D97E0B-68F5-4928-8470-38630F493537}"/>
    <dgm:cxn modelId="{B0C3BE84-5FF9-4997-8280-3E0119413127}" type="presOf" srcId="{D8B4DE8F-5A64-4DA5-AF89-D3989C6D5B89}" destId="{C50E6A0E-A69D-49F6-B9FF-8D1202336477}" srcOrd="0" destOrd="0" presId="urn:microsoft.com/office/officeart/2005/8/layout/vList5"/>
    <dgm:cxn modelId="{0EBF8720-EDA5-4213-9395-FC785AF9379D}" srcId="{D8B4DE8F-5A64-4DA5-AF89-D3989C6D5B89}" destId="{83EC00FC-DFB7-476B-A6D5-F31ABF761E18}" srcOrd="2" destOrd="0" parTransId="{69D4B500-69DD-463B-ABEA-43E4EE0C89F8}" sibTransId="{68580F27-2898-4563-8F4E-961467CAAAC2}"/>
    <dgm:cxn modelId="{154D3F90-7064-40EE-BD87-96FC31769286}" type="presOf" srcId="{1875F485-29A7-4F3E-98C4-5BCBB7912B6D}" destId="{EFBC6112-B643-44C1-BCA4-7CDAF7E10D6F}" srcOrd="0" destOrd="2" presId="urn:microsoft.com/office/officeart/2005/8/layout/vList5"/>
    <dgm:cxn modelId="{4AC76399-8020-4AFC-A4D4-C8B8D64408AA}" srcId="{D8B4DE8F-5A64-4DA5-AF89-D3989C6D5B89}" destId="{3DFCF946-F24A-4A9C-B703-C7E34699983D}" srcOrd="1" destOrd="0" parTransId="{57D4A328-C5DA-4B7F-9966-E1DFC667F86E}" sibTransId="{6A332785-3084-40FA-A45A-92C93A539B36}"/>
    <dgm:cxn modelId="{28EC6756-3679-43E1-B6C6-3B0F5692F529}" type="presOf" srcId="{952DC16D-4242-4DB6-A40E-218DE9735EFF}" destId="{EFBC6112-B643-44C1-BCA4-7CDAF7E10D6F}" srcOrd="0" destOrd="1" presId="urn:microsoft.com/office/officeart/2005/8/layout/vList5"/>
    <dgm:cxn modelId="{EE191927-0E71-4454-B118-D611A624839C}" type="presOf" srcId="{3DFCF946-F24A-4A9C-B703-C7E34699983D}" destId="{5ADD3275-F272-4CB9-AD97-6F2083367AB4}" srcOrd="0" destOrd="0" presId="urn:microsoft.com/office/officeart/2005/8/layout/vList5"/>
    <dgm:cxn modelId="{447ABB4E-C796-4EFD-B0C1-46514E7E79E6}" type="presOf" srcId="{6E7A9568-B15A-4811-90BD-DB0CAB42BD36}" destId="{DE9A2492-9F0E-4780-AF53-4E01B026199D}" srcOrd="0" destOrd="1" presId="urn:microsoft.com/office/officeart/2005/8/layout/vList5"/>
    <dgm:cxn modelId="{8E6A227F-97FC-4147-B0BC-D2D561DC5494}" srcId="{DBFFF976-C495-4B3F-BEB6-69E679682155}" destId="{6E7A9568-B15A-4811-90BD-DB0CAB42BD36}" srcOrd="1" destOrd="0" parTransId="{7FB23692-28C4-4DA5-AF17-9DB3124C1389}" sibTransId="{2E6BF264-34EF-4091-8D63-DBD1E5CD714E}"/>
    <dgm:cxn modelId="{00FB136A-630D-4F88-B8FB-4F5B655C5B8E}" srcId="{3DFCF946-F24A-4A9C-B703-C7E34699983D}" destId="{952DC16D-4242-4DB6-A40E-218DE9735EFF}" srcOrd="1" destOrd="0" parTransId="{27A2B660-3876-4136-937D-1A41619BB9F8}" sibTransId="{35A59BB0-B9A0-4CBF-8744-EEB494373DDA}"/>
    <dgm:cxn modelId="{958FE90A-4FDA-409A-81CF-F177F84F3BAB}" type="presOf" srcId="{B1A3765A-3636-498B-8B84-A936451BBAB1}" destId="{98E8BA14-FDB6-4711-A398-5C61CE525B55}" srcOrd="0" destOrd="0" presId="urn:microsoft.com/office/officeart/2005/8/layout/vList5"/>
    <dgm:cxn modelId="{D9581018-3A06-4155-B755-08B586FB4CB9}" type="presParOf" srcId="{C50E6A0E-A69D-49F6-B9FF-8D1202336477}" destId="{218A5F6D-5A83-41D2-BFF1-8D3BB84C5A10}" srcOrd="0" destOrd="0" presId="urn:microsoft.com/office/officeart/2005/8/layout/vList5"/>
    <dgm:cxn modelId="{88D002DC-F359-4DC9-9FAA-F6434792B856}" type="presParOf" srcId="{218A5F6D-5A83-41D2-BFF1-8D3BB84C5A10}" destId="{BB44D0A4-2149-4D6B-B371-C94A101E3E5E}" srcOrd="0" destOrd="0" presId="urn:microsoft.com/office/officeart/2005/8/layout/vList5"/>
    <dgm:cxn modelId="{EFB844B7-408B-40CE-9F72-91084D0E5FDB}" type="presParOf" srcId="{218A5F6D-5A83-41D2-BFF1-8D3BB84C5A10}" destId="{DE9A2492-9F0E-4780-AF53-4E01B026199D}" srcOrd="1" destOrd="0" presId="urn:microsoft.com/office/officeart/2005/8/layout/vList5"/>
    <dgm:cxn modelId="{90BFB456-28CB-40B5-A1F2-730ED89B78E2}" type="presParOf" srcId="{C50E6A0E-A69D-49F6-B9FF-8D1202336477}" destId="{B9A36F15-445A-408C-85B2-42703AE53F38}" srcOrd="1" destOrd="0" presId="urn:microsoft.com/office/officeart/2005/8/layout/vList5"/>
    <dgm:cxn modelId="{C173C359-6BAF-44FF-A5E2-7CE32B64DDD1}" type="presParOf" srcId="{C50E6A0E-A69D-49F6-B9FF-8D1202336477}" destId="{563540C4-6F6A-4016-A168-906DFC2723A6}" srcOrd="2" destOrd="0" presId="urn:microsoft.com/office/officeart/2005/8/layout/vList5"/>
    <dgm:cxn modelId="{BAFAAC4F-B49F-4558-9EA5-3CEFC8F86DCF}" type="presParOf" srcId="{563540C4-6F6A-4016-A168-906DFC2723A6}" destId="{5ADD3275-F272-4CB9-AD97-6F2083367AB4}" srcOrd="0" destOrd="0" presId="urn:microsoft.com/office/officeart/2005/8/layout/vList5"/>
    <dgm:cxn modelId="{5168A75C-A502-42D4-9BB7-5B3A2DD8C4E0}" type="presParOf" srcId="{563540C4-6F6A-4016-A168-906DFC2723A6}" destId="{EFBC6112-B643-44C1-BCA4-7CDAF7E10D6F}" srcOrd="1" destOrd="0" presId="urn:microsoft.com/office/officeart/2005/8/layout/vList5"/>
    <dgm:cxn modelId="{44470B55-105C-4232-A20A-F3391EB8B949}" type="presParOf" srcId="{C50E6A0E-A69D-49F6-B9FF-8D1202336477}" destId="{FFAF40F2-943E-421C-87E1-7EDBED3F545F}" srcOrd="3" destOrd="0" presId="urn:microsoft.com/office/officeart/2005/8/layout/vList5"/>
    <dgm:cxn modelId="{ACEA24BB-9EE7-4778-84B9-C0F57A9AD64D}" type="presParOf" srcId="{C50E6A0E-A69D-49F6-B9FF-8D1202336477}" destId="{5C0FAF2F-08BF-45C2-A2BB-245C3AEC4A63}" srcOrd="4" destOrd="0" presId="urn:microsoft.com/office/officeart/2005/8/layout/vList5"/>
    <dgm:cxn modelId="{C1C65809-9C34-4A7A-AF19-7E7B49144D9A}" type="presParOf" srcId="{5C0FAF2F-08BF-45C2-A2BB-245C3AEC4A63}" destId="{DCCBD4DB-A05D-46F8-AFFB-D677C174B50C}" srcOrd="0" destOrd="0" presId="urn:microsoft.com/office/officeart/2005/8/layout/vList5"/>
    <dgm:cxn modelId="{F9761FDE-89EA-4AE3-9B07-145F9C7BAC68}" type="presParOf" srcId="{5C0FAF2F-08BF-45C2-A2BB-245C3AEC4A63}" destId="{98E8BA14-FDB6-4711-A398-5C61CE525B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39EAB-EC41-4E27-91C0-D6960DCB32E5}">
      <dsp:nvSpPr>
        <dsp:cNvPr id="0" name=""/>
        <dsp:cNvSpPr/>
      </dsp:nvSpPr>
      <dsp:spPr>
        <a:xfrm>
          <a:off x="0" y="2193"/>
          <a:ext cx="4114800" cy="14479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Preparación en atención a emergencias</a:t>
          </a:r>
          <a:endParaRPr lang="es-MX" sz="3000" kern="1200" dirty="0"/>
        </a:p>
      </dsp:txBody>
      <dsp:txXfrm>
        <a:off x="0" y="2193"/>
        <a:ext cx="4114800" cy="1447970"/>
      </dsp:txXfrm>
    </dsp:sp>
    <dsp:sp modelId="{6DCFE0D3-578A-4D85-A0AA-1CC300F56888}">
      <dsp:nvSpPr>
        <dsp:cNvPr id="0" name=""/>
        <dsp:cNvSpPr/>
      </dsp:nvSpPr>
      <dsp:spPr>
        <a:xfrm>
          <a:off x="0" y="1522562"/>
          <a:ext cx="4114800" cy="14479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err="1" smtClean="0"/>
            <a:t>Ubicacion</a:t>
          </a:r>
          <a:r>
            <a:rPr lang="es-MX" sz="3000" kern="1200" dirty="0" smtClean="0"/>
            <a:t> de instalaciones</a:t>
          </a:r>
          <a:endParaRPr lang="es-MX" sz="3000" kern="1200" dirty="0"/>
        </a:p>
      </dsp:txBody>
      <dsp:txXfrm>
        <a:off x="0" y="1522562"/>
        <a:ext cx="4114800" cy="1447970"/>
      </dsp:txXfrm>
    </dsp:sp>
    <dsp:sp modelId="{7B0777F2-27A0-428A-9542-1348A7483810}">
      <dsp:nvSpPr>
        <dsp:cNvPr id="0" name=""/>
        <dsp:cNvSpPr/>
      </dsp:nvSpPr>
      <dsp:spPr>
        <a:xfrm>
          <a:off x="0" y="3030766"/>
          <a:ext cx="4114800" cy="14479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Vuelta a la normalidad</a:t>
          </a:r>
          <a:endParaRPr lang="es-MX" sz="3000" kern="1200" dirty="0"/>
        </a:p>
      </dsp:txBody>
      <dsp:txXfrm>
        <a:off x="0" y="3030766"/>
        <a:ext cx="4114800" cy="1447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39EAB-EC41-4E27-91C0-D6960DCB32E5}">
      <dsp:nvSpPr>
        <dsp:cNvPr id="0" name=""/>
        <dsp:cNvSpPr/>
      </dsp:nvSpPr>
      <dsp:spPr>
        <a:xfrm>
          <a:off x="0" y="2193"/>
          <a:ext cx="3538736" cy="14479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Plan escolar, sistema de alerta, identificación de riesgos</a:t>
          </a:r>
          <a:endParaRPr lang="es-MX" sz="2400" kern="1200" dirty="0"/>
        </a:p>
      </dsp:txBody>
      <dsp:txXfrm>
        <a:off x="0" y="2193"/>
        <a:ext cx="3538736" cy="1447970"/>
      </dsp:txXfrm>
    </dsp:sp>
    <dsp:sp modelId="{6DCFE0D3-578A-4D85-A0AA-1CC300F56888}">
      <dsp:nvSpPr>
        <dsp:cNvPr id="0" name=""/>
        <dsp:cNvSpPr/>
      </dsp:nvSpPr>
      <dsp:spPr>
        <a:xfrm>
          <a:off x="0" y="1522562"/>
          <a:ext cx="3538736" cy="14479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Evacuación de instalaciones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Regreso a casa</a:t>
          </a:r>
          <a:endParaRPr lang="es-MX" sz="2400" kern="1200" dirty="0"/>
        </a:p>
      </dsp:txBody>
      <dsp:txXfrm>
        <a:off x="0" y="1522562"/>
        <a:ext cx="3538736" cy="1447970"/>
      </dsp:txXfrm>
    </dsp:sp>
    <dsp:sp modelId="{7B0777F2-27A0-428A-9542-1348A7483810}">
      <dsp:nvSpPr>
        <dsp:cNvPr id="0" name=""/>
        <dsp:cNvSpPr/>
      </dsp:nvSpPr>
      <dsp:spPr>
        <a:xfrm>
          <a:off x="0" y="3030766"/>
          <a:ext cx="3538736" cy="14479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Sedes alternas de estudio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Atención psicológica a los niños</a:t>
          </a:r>
          <a:endParaRPr lang="es-MX" sz="2400" kern="1200" dirty="0"/>
        </a:p>
      </dsp:txBody>
      <dsp:txXfrm>
        <a:off x="0" y="3030766"/>
        <a:ext cx="3538736" cy="1447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7D89F-DA4D-42FF-83CE-15120E11A1D2}">
      <dsp:nvSpPr>
        <dsp:cNvPr id="0" name=""/>
        <dsp:cNvSpPr/>
      </dsp:nvSpPr>
      <dsp:spPr>
        <a:xfrm>
          <a:off x="-5916157" y="-905578"/>
          <a:ext cx="7044750" cy="7044750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903B3-FB40-4F5A-B5E3-D168743C010C}">
      <dsp:nvSpPr>
        <dsp:cNvPr id="0" name=""/>
        <dsp:cNvSpPr/>
      </dsp:nvSpPr>
      <dsp:spPr>
        <a:xfrm>
          <a:off x="726422" y="523359"/>
          <a:ext cx="8165841" cy="1046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8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Fortalecer la estructura organizativa y la funcionalidad de las escuelas de nivel básico en el estado de Chiapas en materia de protección civil y reducción del riesgo de desastres</a:t>
          </a:r>
          <a:endParaRPr lang="es-ES" sz="2100" kern="1200" dirty="0"/>
        </a:p>
      </dsp:txBody>
      <dsp:txXfrm>
        <a:off x="726422" y="523359"/>
        <a:ext cx="8165841" cy="1046718"/>
      </dsp:txXfrm>
    </dsp:sp>
    <dsp:sp modelId="{2DA02476-B982-4B7D-BB58-DC8880FA9725}">
      <dsp:nvSpPr>
        <dsp:cNvPr id="0" name=""/>
        <dsp:cNvSpPr/>
      </dsp:nvSpPr>
      <dsp:spPr>
        <a:xfrm>
          <a:off x="72223" y="392519"/>
          <a:ext cx="1308398" cy="1308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D11D0-FC5C-4949-BDA2-E4CEEAFA7D7A}">
      <dsp:nvSpPr>
        <dsp:cNvPr id="0" name=""/>
        <dsp:cNvSpPr/>
      </dsp:nvSpPr>
      <dsp:spPr>
        <a:xfrm>
          <a:off x="1106905" y="2093437"/>
          <a:ext cx="7785359" cy="1046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8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Promover la transferencia al hogar de los aprendizajes esperados </a:t>
          </a:r>
          <a:endParaRPr lang="es-ES" sz="2100" kern="1200" dirty="0"/>
        </a:p>
      </dsp:txBody>
      <dsp:txXfrm>
        <a:off x="1106905" y="2093437"/>
        <a:ext cx="7785359" cy="1046718"/>
      </dsp:txXfrm>
    </dsp:sp>
    <dsp:sp modelId="{2EAD68FA-1A2C-40AC-985B-535DCE006EE6}">
      <dsp:nvSpPr>
        <dsp:cNvPr id="0" name=""/>
        <dsp:cNvSpPr/>
      </dsp:nvSpPr>
      <dsp:spPr>
        <a:xfrm>
          <a:off x="452705" y="1962597"/>
          <a:ext cx="1308398" cy="1308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64207-D9DA-44D8-8237-1E672BAB9B0F}">
      <dsp:nvSpPr>
        <dsp:cNvPr id="0" name=""/>
        <dsp:cNvSpPr/>
      </dsp:nvSpPr>
      <dsp:spPr>
        <a:xfrm>
          <a:off x="726422" y="3663515"/>
          <a:ext cx="8165841" cy="1046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8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Contribuir a la formación integral de los estudiantes en el campo de los riesgos y los desastres, su conciencia y compromiso frente a ellos.</a:t>
          </a:r>
          <a:endParaRPr lang="es-ES" sz="2100" kern="1200" dirty="0"/>
        </a:p>
      </dsp:txBody>
      <dsp:txXfrm>
        <a:off x="726422" y="3663515"/>
        <a:ext cx="8165841" cy="1046718"/>
      </dsp:txXfrm>
    </dsp:sp>
    <dsp:sp modelId="{A48C560C-8E92-4FC4-B09F-0428C9DC5785}">
      <dsp:nvSpPr>
        <dsp:cNvPr id="0" name=""/>
        <dsp:cNvSpPr/>
      </dsp:nvSpPr>
      <dsp:spPr>
        <a:xfrm>
          <a:off x="72223" y="3532675"/>
          <a:ext cx="1308398" cy="1308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A324D-F64A-48CC-AFC3-B211A49E8A73}">
      <dsp:nvSpPr>
        <dsp:cNvPr id="0" name=""/>
        <dsp:cNvSpPr/>
      </dsp:nvSpPr>
      <dsp:spPr>
        <a:xfrm>
          <a:off x="1906353" y="329559"/>
          <a:ext cx="4258920" cy="425892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Acción y evaluación</a:t>
          </a:r>
          <a:endParaRPr lang="es-ES" sz="2300" kern="1200" dirty="0"/>
        </a:p>
      </dsp:txBody>
      <dsp:txXfrm>
        <a:off x="4150905" y="1232044"/>
        <a:ext cx="1521042" cy="1267535"/>
      </dsp:txXfrm>
    </dsp:sp>
    <dsp:sp modelId="{94EE012F-636C-41E0-B9A7-44B70C7222C8}">
      <dsp:nvSpPr>
        <dsp:cNvPr id="0" name=""/>
        <dsp:cNvSpPr/>
      </dsp:nvSpPr>
      <dsp:spPr>
        <a:xfrm>
          <a:off x="1818639" y="481663"/>
          <a:ext cx="4258920" cy="425892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Rectificación del plan</a:t>
          </a:r>
          <a:endParaRPr lang="es-ES" sz="2300" kern="1200" dirty="0"/>
        </a:p>
      </dsp:txBody>
      <dsp:txXfrm>
        <a:off x="2832668" y="3244891"/>
        <a:ext cx="2281564" cy="1115431"/>
      </dsp:txXfrm>
    </dsp:sp>
    <dsp:sp modelId="{48842967-263B-4B85-909A-326EE8EB1253}">
      <dsp:nvSpPr>
        <dsp:cNvPr id="0" name=""/>
        <dsp:cNvSpPr/>
      </dsp:nvSpPr>
      <dsp:spPr>
        <a:xfrm>
          <a:off x="1730926" y="329559"/>
          <a:ext cx="4258920" cy="425892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Planeación</a:t>
          </a:r>
          <a:endParaRPr lang="es-ES" sz="2300" kern="1200" dirty="0"/>
        </a:p>
      </dsp:txBody>
      <dsp:txXfrm>
        <a:off x="2224251" y="1232044"/>
        <a:ext cx="1521042" cy="1267535"/>
      </dsp:txXfrm>
    </dsp:sp>
    <dsp:sp modelId="{83E3907E-3AB4-40C8-910E-37037DC0BA76}">
      <dsp:nvSpPr>
        <dsp:cNvPr id="0" name=""/>
        <dsp:cNvSpPr/>
      </dsp:nvSpPr>
      <dsp:spPr>
        <a:xfrm>
          <a:off x="1643057" y="65911"/>
          <a:ext cx="4786214" cy="478621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9B66B-03A8-4595-8A0C-894768BD158F}">
      <dsp:nvSpPr>
        <dsp:cNvPr id="0" name=""/>
        <dsp:cNvSpPr/>
      </dsp:nvSpPr>
      <dsp:spPr>
        <a:xfrm>
          <a:off x="1554992" y="217746"/>
          <a:ext cx="4786214" cy="47862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35B73-0C09-41E8-A67F-76EC86C6BDD0}">
      <dsp:nvSpPr>
        <dsp:cNvPr id="0" name=""/>
        <dsp:cNvSpPr/>
      </dsp:nvSpPr>
      <dsp:spPr>
        <a:xfrm>
          <a:off x="1466927" y="65911"/>
          <a:ext cx="4786214" cy="47862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452BE-CB0D-405A-96FF-1237C695079F}">
      <dsp:nvSpPr>
        <dsp:cNvPr id="0" name=""/>
        <dsp:cNvSpPr/>
      </dsp:nvSpPr>
      <dsp:spPr>
        <a:xfrm>
          <a:off x="2957" y="958"/>
          <a:ext cx="8223684" cy="14121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0" kern="1200" dirty="0" smtClean="0"/>
            <a:t>Plan escolar </a:t>
          </a:r>
          <a:endParaRPr lang="es-MX" sz="6000" kern="1200" dirty="0"/>
        </a:p>
      </dsp:txBody>
      <dsp:txXfrm>
        <a:off x="44318" y="42319"/>
        <a:ext cx="8140962" cy="1329431"/>
      </dsp:txXfrm>
    </dsp:sp>
    <dsp:sp modelId="{A87476D1-FA27-4593-AD3B-8DDB97E45775}">
      <dsp:nvSpPr>
        <dsp:cNvPr id="0" name=""/>
        <dsp:cNvSpPr/>
      </dsp:nvSpPr>
      <dsp:spPr>
        <a:xfrm>
          <a:off x="952481" y="1556904"/>
          <a:ext cx="6324636" cy="14121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0" kern="1200" dirty="0" smtClean="0"/>
            <a:t>Preparación</a:t>
          </a:r>
          <a:endParaRPr lang="es-MX" sz="6000" kern="1200" dirty="0"/>
        </a:p>
      </dsp:txBody>
      <dsp:txXfrm>
        <a:off x="993842" y="1598265"/>
        <a:ext cx="6241914" cy="1329431"/>
      </dsp:txXfrm>
    </dsp:sp>
    <dsp:sp modelId="{346ED9AB-FBF4-4803-8EE4-F10487267C9B}">
      <dsp:nvSpPr>
        <dsp:cNvPr id="0" name=""/>
        <dsp:cNvSpPr/>
      </dsp:nvSpPr>
      <dsp:spPr>
        <a:xfrm>
          <a:off x="10984" y="3112851"/>
          <a:ext cx="1588163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Principios básicos de Gestión del riesgo</a:t>
          </a:r>
          <a:endParaRPr lang="es-MX" sz="1600" kern="1200" dirty="0"/>
        </a:p>
      </dsp:txBody>
      <dsp:txXfrm>
        <a:off x="52345" y="3154212"/>
        <a:ext cx="1505441" cy="1329431"/>
      </dsp:txXfrm>
    </dsp:sp>
    <dsp:sp modelId="{BBF5070D-95E1-4B86-B88D-8A815342F0FD}">
      <dsp:nvSpPr>
        <dsp:cNvPr id="0" name=""/>
        <dsp:cNvSpPr/>
      </dsp:nvSpPr>
      <dsp:spPr>
        <a:xfrm>
          <a:off x="1665851" y="3112851"/>
          <a:ext cx="1588163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Comité escolar de Protección civil</a:t>
          </a:r>
          <a:endParaRPr lang="es-MX" sz="1600" kern="1200" dirty="0"/>
        </a:p>
      </dsp:txBody>
      <dsp:txXfrm>
        <a:off x="1707212" y="3154212"/>
        <a:ext cx="1505441" cy="1329431"/>
      </dsp:txXfrm>
    </dsp:sp>
    <dsp:sp modelId="{C96EFFCA-9C2B-4CA3-9A16-A56B35F7D8AE}">
      <dsp:nvSpPr>
        <dsp:cNvPr id="0" name=""/>
        <dsp:cNvSpPr/>
      </dsp:nvSpPr>
      <dsp:spPr>
        <a:xfrm>
          <a:off x="3320718" y="3112851"/>
          <a:ext cx="1588163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Conformación de Brigadas</a:t>
          </a:r>
          <a:endParaRPr lang="es-MX" sz="1600" kern="1200" dirty="0"/>
        </a:p>
      </dsp:txBody>
      <dsp:txXfrm>
        <a:off x="3362079" y="3154212"/>
        <a:ext cx="1505441" cy="1329431"/>
      </dsp:txXfrm>
    </dsp:sp>
    <dsp:sp modelId="{87F63F44-F102-48BC-AD33-005001A84FFD}">
      <dsp:nvSpPr>
        <dsp:cNvPr id="0" name=""/>
        <dsp:cNvSpPr/>
      </dsp:nvSpPr>
      <dsp:spPr>
        <a:xfrm>
          <a:off x="4975584" y="3112851"/>
          <a:ext cx="1588163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Identificación de riesgos</a:t>
          </a:r>
          <a:endParaRPr lang="es-MX" sz="1600" kern="1200" dirty="0"/>
        </a:p>
      </dsp:txBody>
      <dsp:txXfrm>
        <a:off x="5016945" y="3154212"/>
        <a:ext cx="1505441" cy="1329431"/>
      </dsp:txXfrm>
    </dsp:sp>
    <dsp:sp modelId="{FA14D448-FC35-48C6-A62F-77359DBC43DB}">
      <dsp:nvSpPr>
        <dsp:cNvPr id="0" name=""/>
        <dsp:cNvSpPr/>
      </dsp:nvSpPr>
      <dsp:spPr>
        <a:xfrm>
          <a:off x="6630451" y="3112851"/>
          <a:ext cx="1588163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Mapas de riesgos</a:t>
          </a:r>
          <a:endParaRPr lang="es-MX" sz="1600" kern="1200" dirty="0"/>
        </a:p>
      </dsp:txBody>
      <dsp:txXfrm>
        <a:off x="6671812" y="3154212"/>
        <a:ext cx="1505441" cy="1329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A2492-9F0E-4780-AF53-4E01B026199D}">
      <dsp:nvSpPr>
        <dsp:cNvPr id="0" name=""/>
        <dsp:cNvSpPr/>
      </dsp:nvSpPr>
      <dsp:spPr>
        <a:xfrm rot="5400000">
          <a:off x="5026601" y="-1900026"/>
          <a:ext cx="1188541" cy="52902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Coordinación estatal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21 de abril del 2018</a:t>
          </a:r>
          <a:endParaRPr lang="es-ES" sz="2000" kern="1200" dirty="0"/>
        </a:p>
      </dsp:txBody>
      <dsp:txXfrm rot="-5400000">
        <a:off x="2975756" y="208839"/>
        <a:ext cx="5232212" cy="1072501"/>
      </dsp:txXfrm>
    </dsp:sp>
    <dsp:sp modelId="{BB44D0A4-2149-4D6B-B371-C94A101E3E5E}">
      <dsp:nvSpPr>
        <dsp:cNvPr id="0" name=""/>
        <dsp:cNvSpPr/>
      </dsp:nvSpPr>
      <dsp:spPr>
        <a:xfrm>
          <a:off x="0" y="2251"/>
          <a:ext cx="2975755" cy="14856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Figuras educativas y enlaces educativos</a:t>
          </a:r>
          <a:endParaRPr lang="es-ES" sz="2500" kern="1200" dirty="0"/>
        </a:p>
      </dsp:txBody>
      <dsp:txXfrm>
        <a:off x="72525" y="74776"/>
        <a:ext cx="2830705" cy="1340626"/>
      </dsp:txXfrm>
    </dsp:sp>
    <dsp:sp modelId="{EFBC6112-B643-44C1-BCA4-7CDAF7E10D6F}">
      <dsp:nvSpPr>
        <dsp:cNvPr id="0" name=""/>
        <dsp:cNvSpPr/>
      </dsp:nvSpPr>
      <dsp:spPr>
        <a:xfrm rot="5400000">
          <a:off x="5026601" y="-340066"/>
          <a:ext cx="1188541" cy="5290232"/>
        </a:xfrm>
        <a:prstGeom prst="round2SameRect">
          <a:avLst/>
        </a:prstGeom>
        <a:solidFill>
          <a:schemeClr val="accent4">
            <a:tint val="40000"/>
            <a:alpha val="90000"/>
            <a:hueOff val="-1143196"/>
            <a:satOff val="7033"/>
            <a:lumOff val="-487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1143196"/>
              <a:satOff val="7033"/>
              <a:lumOff val="-4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Coordinadores y personal de apoyo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Comité técnico regionales</a:t>
          </a:r>
          <a:endParaRPr lang="es-E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Supervisores, Jefes de Sector y ATP´S.</a:t>
          </a:r>
          <a:endParaRPr lang="es-ES" sz="2000" kern="1200" dirty="0"/>
        </a:p>
      </dsp:txBody>
      <dsp:txXfrm rot="-5400000">
        <a:off x="2975756" y="1768799"/>
        <a:ext cx="5232212" cy="1072501"/>
      </dsp:txXfrm>
    </dsp:sp>
    <dsp:sp modelId="{5ADD3275-F272-4CB9-AD97-6F2083367AB4}">
      <dsp:nvSpPr>
        <dsp:cNvPr id="0" name=""/>
        <dsp:cNvSpPr/>
      </dsp:nvSpPr>
      <dsp:spPr>
        <a:xfrm>
          <a:off x="0" y="1562211"/>
          <a:ext cx="2975755" cy="1485676"/>
        </a:xfrm>
        <a:prstGeom prst="roundRect">
          <a:avLst/>
        </a:prstGeom>
        <a:solidFill>
          <a:schemeClr val="accent4">
            <a:hueOff val="-962355"/>
            <a:satOff val="38823"/>
            <a:lumOff val="-8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11 centros de maestros</a:t>
          </a:r>
          <a:endParaRPr lang="es-ES" sz="2500" kern="1200" dirty="0"/>
        </a:p>
      </dsp:txBody>
      <dsp:txXfrm>
        <a:off x="72525" y="1634736"/>
        <a:ext cx="2830705" cy="1340626"/>
      </dsp:txXfrm>
    </dsp:sp>
    <dsp:sp modelId="{98E8BA14-FDB6-4711-A398-5C61CE525B55}">
      <dsp:nvSpPr>
        <dsp:cNvPr id="0" name=""/>
        <dsp:cNvSpPr/>
      </dsp:nvSpPr>
      <dsp:spPr>
        <a:xfrm rot="5400000">
          <a:off x="5026601" y="1219894"/>
          <a:ext cx="1188541" cy="5290232"/>
        </a:xfrm>
        <a:prstGeom prst="round2SameRect">
          <a:avLst/>
        </a:prstGeom>
        <a:solidFill>
          <a:schemeClr val="accent4">
            <a:tint val="40000"/>
            <a:alpha val="90000"/>
            <a:hueOff val="-2286391"/>
            <a:satOff val="14066"/>
            <a:lumOff val="-97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2286391"/>
              <a:satOff val="14066"/>
              <a:lumOff val="-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120 centros escolares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360 directores para replicar</a:t>
          </a:r>
          <a:endParaRPr lang="es-ES" sz="2000" kern="1200" dirty="0"/>
        </a:p>
      </dsp:txBody>
      <dsp:txXfrm rot="-5400000">
        <a:off x="2975756" y="3328759"/>
        <a:ext cx="5232212" cy="1072501"/>
      </dsp:txXfrm>
    </dsp:sp>
    <dsp:sp modelId="{DCCBD4DB-A05D-46F8-AFFB-D677C174B50C}">
      <dsp:nvSpPr>
        <dsp:cNvPr id="0" name=""/>
        <dsp:cNvSpPr/>
      </dsp:nvSpPr>
      <dsp:spPr>
        <a:xfrm>
          <a:off x="0" y="3122172"/>
          <a:ext cx="2975755" cy="1485676"/>
        </a:xfrm>
        <a:prstGeom prst="roundRect">
          <a:avLst/>
        </a:prstGeom>
        <a:solidFill>
          <a:schemeClr val="accent4">
            <a:hueOff val="-1924709"/>
            <a:satOff val="77646"/>
            <a:lumOff val="-162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FORMACION LOCAL</a:t>
          </a:r>
          <a:endParaRPr lang="es-ES" sz="2500" kern="1200" dirty="0"/>
        </a:p>
      </dsp:txBody>
      <dsp:txXfrm>
        <a:off x="72525" y="3194697"/>
        <a:ext cx="2830705" cy="1340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1AFB-C76A-490D-BF08-86A967AA9E1F}" type="datetimeFigureOut">
              <a:rPr lang="es-MX" smtClean="0"/>
              <a:t>30/08/2018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44993-2D86-4F2C-B1C1-8902097B7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29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065BE-0657-4A47-90AD-C21C55E16B19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August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000" b="1" dirty="0"/>
              <a:t>LA PROTECCION CIVIL EN LA EDUCACION BASICA </a:t>
            </a:r>
            <a:r>
              <a:rPr lang="es-MX" sz="3000" b="1" dirty="0" smtClean="0"/>
              <a:t>DEL ESTADO </a:t>
            </a:r>
            <a:r>
              <a:rPr lang="es-MX" sz="3000" b="1" dirty="0"/>
              <a:t>DE CHIAPAS</a:t>
            </a:r>
            <a:r>
              <a:rPr lang="es-MX" sz="3000" dirty="0"/>
              <a:t/>
            </a:r>
            <a:br>
              <a:rPr lang="es-MX" sz="3000" dirty="0"/>
            </a:br>
            <a:r>
              <a:rPr lang="es-MX" sz="3000" b="1" dirty="0"/>
              <a:t>“Escuelas de vulnerabilidad y la formación permanente”</a:t>
            </a:r>
            <a:endParaRPr lang="es-MX" sz="3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03548" y="3706407"/>
            <a:ext cx="813690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b="1" dirty="0" smtClean="0">
                <a:solidFill>
                  <a:schemeClr val="bg1"/>
                </a:solidFill>
              </a:rPr>
              <a:t>PARA OBTENER EL TÍTULO DE:</a:t>
            </a:r>
          </a:p>
          <a:p>
            <a:pPr algn="l"/>
            <a:r>
              <a:rPr lang="es-MX" sz="1600" b="1" dirty="0" smtClean="0">
                <a:solidFill>
                  <a:schemeClr val="bg1"/>
                </a:solidFill>
              </a:rPr>
              <a:t>MAESTRA EN GESTIÓN INTEGRAL DEL RIESGO Y PROTECCIÓN CIVIL.</a:t>
            </a:r>
          </a:p>
          <a:p>
            <a:pPr algn="l"/>
            <a:r>
              <a:rPr lang="es-ES_tradnl" sz="1400" b="1" dirty="0" smtClean="0">
                <a:solidFill>
                  <a:schemeClr val="bg1"/>
                </a:solidFill>
              </a:rPr>
              <a:t>C.P. SUSANA ELIZABETH GAMBOA ALCAZAR</a:t>
            </a:r>
            <a:endParaRPr lang="es-MX" sz="1400" dirty="0" smtClean="0">
              <a:solidFill>
                <a:schemeClr val="bg1"/>
              </a:solidFill>
            </a:endParaRPr>
          </a:p>
          <a:p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907704" y="5517232"/>
            <a:ext cx="6901598" cy="8137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DIRECTOR DE TESIS.</a:t>
            </a:r>
            <a:endParaRPr lang="es-MX" sz="1600" dirty="0" smtClean="0">
              <a:solidFill>
                <a:schemeClr val="bg1"/>
              </a:solidFill>
            </a:endParaRPr>
          </a:p>
          <a:p>
            <a:r>
              <a:rPr lang="es-ES_tradnl" sz="1600" b="1" dirty="0" smtClean="0">
                <a:solidFill>
                  <a:schemeClr val="bg1"/>
                </a:solidFill>
              </a:rPr>
              <a:t>MTRO. LUIS MANUEL GARCÍA  MORENO</a:t>
            </a:r>
            <a:endParaRPr lang="es-MX" sz="1600" dirty="0" smtClean="0">
              <a:solidFill>
                <a:schemeClr val="bg1"/>
              </a:solidFill>
            </a:endParaRPr>
          </a:p>
          <a:p>
            <a:r>
              <a:rPr lang="es-ES_tradnl" sz="1600" b="1" dirty="0" smtClean="0">
                <a:solidFill>
                  <a:schemeClr val="bg1"/>
                </a:solidFill>
              </a:rPr>
              <a:t>SECRETARIO DE PROTECCION CIVIL DEL ESTADO DE CHIAPAS</a:t>
            </a:r>
            <a:endParaRPr lang="es-MX" sz="1600" dirty="0" smtClean="0">
              <a:solidFill>
                <a:schemeClr val="bg1"/>
              </a:solidFill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93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627" y="410894"/>
            <a:ext cx="8229600" cy="11807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dirty="0"/>
              <a:t>Después de un análisis e investigación minuciosa en el sistema educativo del estado de Chiapas se determina que la mejor manera de acercarnos a los niños para su formación en materia de Protección Civil es a través </a:t>
            </a:r>
            <a:r>
              <a:rPr lang="es-MX" dirty="0" smtClean="0"/>
              <a:t>del:</a:t>
            </a:r>
            <a:endParaRPr lang="es-MX" dirty="0"/>
          </a:p>
        </p:txBody>
      </p:sp>
      <p:pic>
        <p:nvPicPr>
          <p:cNvPr id="5122" name="Picture 2" descr="http://www.educacionchiapas.gob.mx/images/interior/nvl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00050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125144" y="2276872"/>
            <a:ext cx="4572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s-MX" dirty="0"/>
              <a:t>Línea 3. Formación Continua en temas prioritarios del Modelo Educativo, así como en temas transversales socialmente relevantes en Educación Básica.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07" y="3666977"/>
            <a:ext cx="444627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894624" y="4588104"/>
            <a:ext cx="4067944" cy="2269895"/>
          </a:xfrm>
          <a:ln w="19050">
            <a:solidFill>
              <a:schemeClr val="bg2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s-MX" dirty="0"/>
              <a:t>Personal de los Centros de Maestros.</a:t>
            </a:r>
          </a:p>
          <a:p>
            <a:r>
              <a:rPr lang="es-MX" dirty="0"/>
              <a:t>Integrantes del Consejo Técnico Regional (COTER).</a:t>
            </a:r>
          </a:p>
          <a:p>
            <a:r>
              <a:rPr lang="es-MX" dirty="0"/>
              <a:t>Jefes de Sector.</a:t>
            </a:r>
          </a:p>
          <a:p>
            <a:r>
              <a:rPr lang="es-MX" dirty="0"/>
              <a:t>Supervisores.</a:t>
            </a:r>
          </a:p>
          <a:p>
            <a:r>
              <a:rPr lang="es-MX" dirty="0"/>
              <a:t>Asesores Técnicos </a:t>
            </a:r>
            <a:r>
              <a:rPr lang="es-MX" dirty="0" err="1"/>
              <a:t>Pedagogicos</a:t>
            </a:r>
            <a:r>
              <a:rPr lang="es-MX" dirty="0"/>
              <a:t> (ATPS).</a:t>
            </a:r>
          </a:p>
          <a:p>
            <a:r>
              <a:rPr lang="es-MX" dirty="0"/>
              <a:t>Autoridades Educativas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Formación Continua de Maestros en Servicio 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71" y="2091590"/>
            <a:ext cx="273630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-138548" y="5103674"/>
            <a:ext cx="52200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31 centros de maestros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32475" y="3664774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/>
                </a:solidFill>
              </a:rPr>
              <a:t>C</a:t>
            </a:r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hiapas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1" y="2035682"/>
            <a:ext cx="4363673" cy="270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5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Temas a Abordar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3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79512" y="2300094"/>
            <a:ext cx="4448817" cy="2590340"/>
          </a:xfrm>
        </p:spPr>
        <p:txBody>
          <a:bodyPr>
            <a:normAutofit/>
          </a:bodyPr>
          <a:lstStyle/>
          <a:p>
            <a:r>
              <a:rPr lang="es-MX" sz="2600" dirty="0"/>
              <a:t>voluntad política, social y moral de llevar acabo de manera inmediata las primeras capacitaciones planteadas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1" y="570156"/>
            <a:ext cx="4243550" cy="1054250"/>
          </a:xfrm>
        </p:spPr>
        <p:txBody>
          <a:bodyPr/>
          <a:lstStyle/>
          <a:p>
            <a:r>
              <a:rPr lang="es-MX" dirty="0"/>
              <a:t>A</a:t>
            </a:r>
            <a:r>
              <a:rPr lang="es-MX" dirty="0" smtClean="0"/>
              <a:t>vances</a:t>
            </a:r>
            <a:endParaRPr lang="es-MX" dirty="0"/>
          </a:p>
        </p:txBody>
      </p:sp>
      <p:pic>
        <p:nvPicPr>
          <p:cNvPr id="2050" name="Picture 2" descr="Logos_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4" y="4890434"/>
            <a:ext cx="4423075" cy="183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42" y="-40648"/>
            <a:ext cx="4207270" cy="23134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42" y="2300094"/>
            <a:ext cx="4207270" cy="22090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509120"/>
            <a:ext cx="4211959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536" y="1980304"/>
            <a:ext cx="8377328" cy="1018214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que busca este proyecto es replicar los conocimientos en materia de protección civil en todas las escuelas de Chiapas a fin de garantizar la implementación de acciones que permitan reducir riesgos en los centros educativos.</a:t>
            </a:r>
          </a:p>
          <a:p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570156"/>
            <a:ext cx="3456384" cy="1054250"/>
          </a:xfrm>
        </p:spPr>
        <p:txBody>
          <a:bodyPr/>
          <a:lstStyle/>
          <a:p>
            <a:r>
              <a:rPr lang="es-MX" dirty="0" smtClean="0"/>
              <a:t>Resultado:</a:t>
            </a:r>
            <a:endParaRPr lang="es-MX" dirty="0"/>
          </a:p>
        </p:txBody>
      </p:sp>
      <p:pic>
        <p:nvPicPr>
          <p:cNvPr id="5" name="Imagen 4" descr="Logo Proyecto Replica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4259"/>
            <a:ext cx="5469409" cy="14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1" y="3000375"/>
            <a:ext cx="7344297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201356"/>
              </p:ext>
            </p:extLst>
          </p:nvPr>
        </p:nvGraphicFramePr>
        <p:xfrm>
          <a:off x="698500" y="2247900"/>
          <a:ext cx="8265988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 Etapas de formación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320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6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</a:t>
            </a:r>
            <a:r>
              <a:rPr lang="es-MX" dirty="0" smtClean="0"/>
              <a:t>ropuesta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8" y="2204864"/>
            <a:ext cx="7745505" cy="3877815"/>
          </a:xfrm>
        </p:spPr>
        <p:txBody>
          <a:bodyPr/>
          <a:lstStyle/>
          <a:p>
            <a:r>
              <a:rPr lang="es-MX" dirty="0" smtClean="0"/>
              <a:t>Formación docente desde la Universidad</a:t>
            </a:r>
          </a:p>
          <a:p>
            <a:r>
              <a:rPr lang="es-MX" dirty="0" smtClean="0"/>
              <a:t>En el nuevo modelo educativo </a:t>
            </a:r>
          </a:p>
          <a:p>
            <a:pPr lvl="1"/>
            <a:r>
              <a:rPr lang="es-MX" dirty="0" smtClean="0"/>
              <a:t>Talleres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379979" cy="32849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3573016"/>
            <a:ext cx="476402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O" dirty="0">
                <a:latin typeface="Trebuchet MS" panose="020B0603020202020204" pitchFamily="34" charset="0"/>
                <a:cs typeface="Times New Roman" panose="02020603050405020304" pitchFamily="18" charset="0"/>
              </a:rPr>
              <a:t>Territorios seguros y escuelas seguras, no son los que están libres de riesgos, sino los que poseen resistencia y resiliencia para evitar los desastres o para recuperarse de ellos (UNICEF, 2009) </a:t>
            </a:r>
            <a:endParaRPr lang="es-CO" altLang="es-CO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18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978" y="188640"/>
            <a:ext cx="8261482" cy="143576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Afectaciones en el sector Educativo</a:t>
            </a:r>
            <a:endParaRPr lang="es-MX" dirty="0"/>
          </a:p>
        </p:txBody>
      </p:sp>
      <p:sp>
        <p:nvSpPr>
          <p:cNvPr id="5" name="4 Rectángulo" descr="aceleraciones de suelo 07 sep"/>
          <p:cNvSpPr>
            <a:spLocks noChangeArrowheads="1"/>
          </p:cNvSpPr>
          <p:nvPr/>
        </p:nvSpPr>
        <p:spPr bwMode="auto">
          <a:xfrm>
            <a:off x="467544" y="2132856"/>
            <a:ext cx="2640330" cy="1573944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347864" y="2036682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sismo </a:t>
            </a:r>
            <a:r>
              <a:rPr lang="es-MX" dirty="0"/>
              <a:t>de magnitud 8.2 ocurrido a las 23:49 horas del día 07 de septiembre de 2017, localizado a 133 km al suroeste de </a:t>
            </a:r>
            <a:r>
              <a:rPr lang="es-MX" dirty="0" err="1"/>
              <a:t>Pijijiapan</a:t>
            </a:r>
            <a:r>
              <a:rPr lang="es-MX" dirty="0"/>
              <a:t>, con una profundidad de 58 </a:t>
            </a:r>
            <a:r>
              <a:rPr lang="es-MX" dirty="0" smtClean="0"/>
              <a:t>km</a:t>
            </a:r>
          </a:p>
          <a:p>
            <a:endParaRPr lang="es-MX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8" y="3933056"/>
            <a:ext cx="2640330" cy="27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3311860" y="4256798"/>
          <a:ext cx="5400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r>
                        <a:rPr lang="es-MX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Estadística Del Sistema Educativo Chiapas Ciclo Escolar 2015-2016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Daños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20,063 escuelas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19,196 Publicas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 281 docentes </a:t>
                      </a:r>
                    </a:p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2,780,000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mil 22 escuelas afectadas</a:t>
                      </a:r>
                    </a:p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daño mayor</a:t>
                      </a:r>
                    </a:p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914 con daño parcial </a:t>
                      </a:r>
                    </a:p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mil 104 con daño menor.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3347864" y="325764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Sismo de magnitud 7.1 del 19 de septiembre a </a:t>
            </a:r>
            <a:r>
              <a:rPr lang="es-MX" dirty="0"/>
              <a:t>las 13:14 </a:t>
            </a:r>
            <a:r>
              <a:rPr lang="es-MX" dirty="0" smtClean="0"/>
              <a:t>horas, epicentro </a:t>
            </a:r>
            <a:r>
              <a:rPr lang="es-MX" dirty="0"/>
              <a:t>en </a:t>
            </a:r>
            <a:r>
              <a:rPr lang="es-MX" dirty="0" err="1"/>
              <a:t>Axochiapan</a:t>
            </a:r>
            <a:r>
              <a:rPr lang="es-MX" dirty="0"/>
              <a:t>, Morelos</a:t>
            </a:r>
          </a:p>
        </p:txBody>
      </p:sp>
    </p:spTree>
    <p:extLst>
      <p:ext uri="{BB962C8B-B14F-4D97-AF65-F5344CB8AC3E}">
        <p14:creationId xmlns:p14="http://schemas.microsoft.com/office/powerpoint/2010/main" val="5115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6015"/>
            <a:ext cx="8424936" cy="45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Problemas detectados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530140"/>
              </p:ext>
            </p:extLst>
          </p:nvPr>
        </p:nvGraphicFramePr>
        <p:xfrm>
          <a:off x="457200" y="1600201"/>
          <a:ext cx="4114800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/>
          </p:nvPr>
        </p:nvGraphicFramePr>
        <p:xfrm>
          <a:off x="5364088" y="1556792"/>
          <a:ext cx="3538736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326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Situación actual</a:t>
            </a:r>
            <a:endParaRPr lang="es-MX" dirty="0"/>
          </a:p>
        </p:txBody>
      </p:sp>
      <p:pic>
        <p:nvPicPr>
          <p:cNvPr id="3074" name="Picture 2" descr="Resultado de imagen para sa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92131" cy="1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/>
          <a:stretch>
            <a:fillRect/>
          </a:stretch>
        </p:blipFill>
        <p:spPr bwMode="auto">
          <a:xfrm>
            <a:off x="179512" y="3599536"/>
            <a:ext cx="4382069" cy="31502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4788024" y="520539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Guía	</a:t>
            </a:r>
          </a:p>
          <a:p>
            <a:r>
              <a:rPr lang="es-MX" sz="3000" dirty="0" smtClean="0"/>
              <a:t>Planes</a:t>
            </a:r>
            <a:endParaRPr lang="es-MX" sz="3000" dirty="0"/>
          </a:p>
        </p:txBody>
      </p:sp>
      <p:pic>
        <p:nvPicPr>
          <p:cNvPr id="3076" name="Picture 4" descr="http://www.educacionchiapas.gob.mx/images/home/p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8" y="3594697"/>
            <a:ext cx="4000500" cy="14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CuadroTexto"/>
          <p:cNvSpPr txBox="1"/>
          <p:nvPr/>
        </p:nvSpPr>
        <p:spPr>
          <a:xfrm>
            <a:off x="6535857" y="5205393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Instructivos</a:t>
            </a:r>
          </a:p>
          <a:p>
            <a:r>
              <a:rPr lang="es-MX" sz="3000" dirty="0" smtClean="0"/>
              <a:t>manuales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27145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Problema a Resolver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7" y="1988841"/>
            <a:ext cx="4880865" cy="4581128"/>
          </a:xfrm>
        </p:spPr>
        <p:txBody>
          <a:bodyPr>
            <a:normAutofit fontScale="92500"/>
          </a:bodyPr>
          <a:lstStyle/>
          <a:p>
            <a:r>
              <a:rPr lang="es-MX" dirty="0"/>
              <a:t>Las vulnerabilidades físicas de la infraestructura educativa junto a las debilidades organizativas y de conocimientos identificadas, coloca a niños y jóvenes en una situación de Alto Riesgo ante la inminencia de sismos, que vuelve importante implementar estrategias de formación y gestión de conocimientos para la mejor respuesta ante emergencias y reducción de vulnerabilidades en el desarrollo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8841"/>
            <a:ext cx="3251853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FORTALECER LA PROTECCION CIVIL, EN EL SECTOR EDUCATIVO.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8639" y="5982314"/>
            <a:ext cx="826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Con el fin de reforzar las medidas de prevención </a:t>
            </a:r>
            <a:r>
              <a:rPr lang="es-MX" dirty="0" smtClean="0"/>
              <a:t>y atención ante </a:t>
            </a:r>
            <a:r>
              <a:rPr lang="es-MX" dirty="0"/>
              <a:t>posibles </a:t>
            </a:r>
            <a:r>
              <a:rPr lang="es-MX" dirty="0" smtClean="0"/>
              <a:t>desastres.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23528" y="1556792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b="1" dirty="0">
                <a:solidFill>
                  <a:schemeClr val="bg1"/>
                </a:solidFill>
              </a:rPr>
              <a:t>FORTALECER LA PROTECCION CIVIL, EN EL SECTOR EDUCATIVO.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18741" y="3945250"/>
            <a:ext cx="14401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Septiembre 2017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9788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921449"/>
              </p:ext>
            </p:extLst>
          </p:nvPr>
        </p:nvGraphicFramePr>
        <p:xfrm>
          <a:off x="179512" y="1624406"/>
          <a:ext cx="8964488" cy="5233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Específicos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75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57275"/>
            <a:ext cx="7848872" cy="1054250"/>
          </a:xfrm>
        </p:spPr>
        <p:txBody>
          <a:bodyPr/>
          <a:lstStyle/>
          <a:p>
            <a:r>
              <a:rPr lang="es-MX" dirty="0" smtClean="0"/>
              <a:t>Metodología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275239"/>
            <a:ext cx="2895128" cy="4206429"/>
          </a:xfrm>
        </p:spPr>
        <p:txBody>
          <a:bodyPr>
            <a:normAutofit lnSpcReduction="10000"/>
          </a:bodyPr>
          <a:lstStyle/>
          <a:p>
            <a:r>
              <a:rPr lang="es-MX" i="1" dirty="0"/>
              <a:t>La presente investigación es un estudio de caso con acción participativa basada en el modelo de </a:t>
            </a:r>
            <a:r>
              <a:rPr lang="es-MX" i="1" dirty="0" err="1"/>
              <a:t>Kemis</a:t>
            </a:r>
            <a:r>
              <a:rPr lang="es-MX" i="1" dirty="0"/>
              <a:t>, Latorre (1996: 237), se inspira en el modelo matriz </a:t>
            </a:r>
            <a:r>
              <a:rPr lang="es-MX" i="1" dirty="0" err="1"/>
              <a:t>Lewiniano</a:t>
            </a:r>
            <a:r>
              <a:rPr lang="es-MX" i="1" dirty="0"/>
              <a:t> que consiste </a:t>
            </a:r>
            <a:r>
              <a:rPr lang="es-MX" i="1" dirty="0" smtClean="0"/>
              <a:t>en: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0027999"/>
              </p:ext>
            </p:extLst>
          </p:nvPr>
        </p:nvGraphicFramePr>
        <p:xfrm>
          <a:off x="2339752" y="1843383"/>
          <a:ext cx="7896200" cy="507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9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Capacitación</a:t>
            </a:r>
          </a:p>
          <a:p>
            <a:r>
              <a:rPr lang="es-MX" dirty="0" smtClean="0"/>
              <a:t>Difusión</a:t>
            </a:r>
          </a:p>
          <a:p>
            <a:r>
              <a:rPr lang="es-MX" dirty="0" smtClean="0"/>
              <a:t>Talleres</a:t>
            </a:r>
          </a:p>
          <a:p>
            <a:r>
              <a:rPr lang="es-MX" dirty="0" smtClean="0"/>
              <a:t>Conferencias</a:t>
            </a:r>
          </a:p>
          <a:p>
            <a:r>
              <a:rPr lang="es-MX" dirty="0" smtClean="0"/>
              <a:t>Visita a escuelas</a:t>
            </a:r>
          </a:p>
          <a:p>
            <a:r>
              <a:rPr lang="es-MX" dirty="0" smtClean="0"/>
              <a:t>Gestión a autoridades educativas </a:t>
            </a:r>
          </a:p>
          <a:p>
            <a:r>
              <a:rPr lang="es-MX" dirty="0" smtClean="0"/>
              <a:t>Convenios de colaboración</a:t>
            </a:r>
          </a:p>
          <a:p>
            <a:r>
              <a:rPr lang="es-MX" dirty="0" smtClean="0"/>
              <a:t>Análisis</a:t>
            </a:r>
          </a:p>
          <a:p>
            <a:r>
              <a:rPr lang="es-MX" dirty="0" smtClean="0"/>
              <a:t>investigación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Instrumentos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58" y="1988840"/>
            <a:ext cx="286491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4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112</TotalTime>
  <Words>701</Words>
  <Application>Microsoft Office PowerPoint</Application>
  <PresentationFormat>Presentación en pantalla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Cartoné</vt:lpstr>
      <vt:lpstr>LA PROTECCION CIVIL EN LA EDUCACION BASICA DEL ESTADO DE CHIAPAS “Escuelas de vulnerabilidad y la formación permanente”</vt:lpstr>
      <vt:lpstr>Afectaciones en el sector Educativo</vt:lpstr>
      <vt:lpstr>Problemas detectados</vt:lpstr>
      <vt:lpstr>Situación actual</vt:lpstr>
      <vt:lpstr>Problema a Resolver</vt:lpstr>
      <vt:lpstr>OBJETIVO</vt:lpstr>
      <vt:lpstr>Objetivos Específicos</vt:lpstr>
      <vt:lpstr>Metodología </vt:lpstr>
      <vt:lpstr>Instrumentos</vt:lpstr>
      <vt:lpstr>Presentación de PowerPoint</vt:lpstr>
      <vt:lpstr>Formación Continua de Maestros en Servicio </vt:lpstr>
      <vt:lpstr>Temas a Abordar</vt:lpstr>
      <vt:lpstr>Avances</vt:lpstr>
      <vt:lpstr>Resultado:</vt:lpstr>
      <vt:lpstr>3 Etapas de formación</vt:lpstr>
      <vt:lpstr>Presentación de PowerPoint</vt:lpstr>
      <vt:lpstr>Propuesta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equipo</cp:lastModifiedBy>
  <cp:revision>18</cp:revision>
  <dcterms:created xsi:type="dcterms:W3CDTF">2018-08-09T16:56:50Z</dcterms:created>
  <dcterms:modified xsi:type="dcterms:W3CDTF">2018-08-30T12:11:24Z</dcterms:modified>
</cp:coreProperties>
</file>