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9" r:id="rId3"/>
    <p:sldId id="265" r:id="rId4"/>
    <p:sldId id="260" r:id="rId5"/>
    <p:sldId id="261" r:id="rId6"/>
    <p:sldId id="262" r:id="rId7"/>
    <p:sldId id="266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000" i="1" dirty="0" smtClean="0">
                <a:effectLst/>
              </a:rPr>
              <a:t>¿Sabe si la empresa cuenta con los permisos Estatal y Federal para trabajar?</a:t>
            </a:r>
            <a:endParaRPr lang="es-MX" sz="1000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MX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3 ¿Sabe si la empresa cuenta con los permisos Estatal y Federal para trabajar?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PORQUE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000" i="1" dirty="0" smtClean="0">
                <a:effectLst/>
              </a:rPr>
              <a:t>¿Conoces la empresa CARTONES PONDEROSA?</a:t>
            </a:r>
            <a:endParaRPr lang="es-MX" sz="1000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MX" dirty="0"/>
          </a:p>
        </c:rich>
      </c:tx>
      <c:layout>
        <c:manualLayout>
          <c:xMode val="edge"/>
          <c:yMode val="edge"/>
          <c:x val="0.1732030401737242"/>
          <c:y val="4.22322775263951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1. ¿Conoces la empresa CARTONES PONDEROSA?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PORQUE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0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¿Sabe si la empresa se dedica a la fabricación de Cartón y/o Papel?</a:t>
            </a:r>
            <a:endParaRPr lang="es-MX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2. ¿Sabe si la empresa se dedica a la fabricación de Cartón y/o Papel?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PORQUE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0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¿Sabe si la empresa tiene algún sistema de Contra Incendio implementado para alguna emergencia?</a:t>
            </a:r>
            <a:endParaRPr lang="es-MX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4. ¿Sabe si la empresa tiene algún sistema de Contra Incendio implementado para alguna emergencia?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PORQUE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0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¿Sabe si la empresa CARTONES PONDEROSA ha tenido algún incendio?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MX" sz="1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092928584254051"/>
          <c:y val="4.475218241744182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  5. ¿Sabe si la empresa CARTONES PONDEROSA ha tenido algún incendio?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PORQUE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000" b="0" i="1" u="none" strike="noStrike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¿Cuándo se incendió la empresa CARTONES PONDEROSA usted o algún familiar estaba en la casa?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Resultados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PORQUE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0" y="1268760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988840"/>
            <a:ext cx="720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ESCUELA NACIONAL DE PROTECCIÓN CIVIL CAMPUS CHIAPAS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MAESTRÍA EN GESTIÓN INTEGRAL DE RIESGOS Y PROTECCIÓN CIVIL</a:t>
            </a:r>
          </a:p>
          <a:p>
            <a:pPr algn="ct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«PRESENTACIÓN DE AVANCES DE TESIS»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          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TEMA</a:t>
            </a:r>
          </a:p>
          <a:p>
            <a:pPr algn="ctr"/>
            <a:r>
              <a:rPr lang="es-MX" sz="2000" i="1" dirty="0"/>
              <a:t>REDUCCIÓN DE INCENDIOS EN LA INDUSTRIA CARTONERA DEL MUNICIPIO DE GUADALUPE DEL ESTADO DE NUEVO LEÓN</a:t>
            </a:r>
            <a:endParaRPr lang="es-MX" sz="2000" dirty="0"/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340768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2839038" y="793911"/>
            <a:ext cx="33650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 las Encuestas</a:t>
            </a:r>
            <a:endParaRPr lang="es-MX" sz="2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29953503"/>
              </p:ext>
            </p:extLst>
          </p:nvPr>
        </p:nvGraphicFramePr>
        <p:xfrm>
          <a:off x="5395456" y="1738830"/>
          <a:ext cx="2924176" cy="212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42746537"/>
              </p:ext>
            </p:extLst>
          </p:nvPr>
        </p:nvGraphicFramePr>
        <p:xfrm>
          <a:off x="423212" y="1750791"/>
          <a:ext cx="2924175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33619382"/>
              </p:ext>
            </p:extLst>
          </p:nvPr>
        </p:nvGraphicFramePr>
        <p:xfrm>
          <a:off x="3000204" y="1981464"/>
          <a:ext cx="2639060" cy="186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04007816"/>
              </p:ext>
            </p:extLst>
          </p:nvPr>
        </p:nvGraphicFramePr>
        <p:xfrm>
          <a:off x="451976" y="4072102"/>
          <a:ext cx="291465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33653305"/>
              </p:ext>
            </p:extLst>
          </p:nvPr>
        </p:nvGraphicFramePr>
        <p:xfrm>
          <a:off x="3016509" y="3987271"/>
          <a:ext cx="2630811" cy="223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5623115"/>
              </p:ext>
            </p:extLst>
          </p:nvPr>
        </p:nvGraphicFramePr>
        <p:xfrm>
          <a:off x="5436096" y="3996078"/>
          <a:ext cx="2981325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911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2839038" y="793911"/>
            <a:ext cx="191590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CRONOGRAMA</a:t>
            </a:r>
            <a:endParaRPr lang="es-MX" sz="2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06776"/>
              </p:ext>
            </p:extLst>
          </p:nvPr>
        </p:nvGraphicFramePr>
        <p:xfrm>
          <a:off x="971600" y="1776514"/>
          <a:ext cx="6912768" cy="4520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82"/>
                <a:gridCol w="544465"/>
                <a:gridCol w="750585"/>
                <a:gridCol w="1059763"/>
                <a:gridCol w="996242"/>
                <a:gridCol w="647525"/>
                <a:gridCol w="655303"/>
                <a:gridCol w="547706"/>
                <a:gridCol w="746697"/>
              </a:tblGrid>
              <a:tr h="27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ACTIVIDAD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JULIO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AGOSTO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SEPTIEMBRE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DICIEMBRE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ENERO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MARZO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ABRIL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 smtClean="0">
                          <a:effectLst/>
                        </a:rPr>
                        <a:t>Septiembre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41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Revisión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De tema de Tesis.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    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41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Revisión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De Bibliografía.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27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Elaboración de Proyecto.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41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Elementos del Proyecto.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41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Elaboración del Marco Teórico.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556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Elaboración de Marco Legal y Normativo.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41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Elaboración de la Metodología.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27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Cronograma y Anexos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27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Revisión de la Tesis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  <a:tr h="41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 smtClean="0">
                          <a:effectLst/>
                        </a:rPr>
                        <a:t>Falta </a:t>
                      </a:r>
                      <a:r>
                        <a:rPr lang="es-MX" sz="700" dirty="0" err="1" smtClean="0">
                          <a:effectLst/>
                        </a:rPr>
                        <a:t>Concluciones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22" marR="459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834605" y="1420174"/>
            <a:ext cx="7553819" cy="300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incendios industriales es un grave problema en toda la república mexicana, sin embargo, en el Municipio de Guadalupe del estado de Nuevo león, se registra como los 5 municipios con más recurrencia a nivel nacional en incendios en fábricas cartoneras por ser el municipio que tiene más empresas en el giro de papel y cartón, en el cual el personal de protección civil y bomberos del municipio, han registrado accidentes menores y mayores al momento de un conato de incendio en el giro de las fabricas cartoneras en el municipio de Guadalupe en nuevo león.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760"/>
            <a:ext cx="3744416" cy="1876674"/>
          </a:xfrm>
          <a:prstGeom prst="rect">
            <a:avLst/>
          </a:prstGeom>
        </p:spPr>
      </p:pic>
      <p:pic>
        <p:nvPicPr>
          <p:cNvPr id="7" name="Imagen 6" descr="C:\Users\Ing Javier Alamina\Desktop\Alamina Siberians\MAESTRIA\Tesis\incendio-parque_industrial-guadalupe-la_silla-milenio-noticias-monterrey_MILIMA20171008_0359_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354759"/>
            <a:ext cx="3607422" cy="19545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2117112" y="709326"/>
            <a:ext cx="46805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Referentes generales de incendios en Nuevo Leon.</a:t>
            </a:r>
          </a:p>
        </p:txBody>
      </p:sp>
    </p:spTree>
    <p:extLst>
      <p:ext uri="{BB962C8B-B14F-4D97-AF65-F5344CB8AC3E}">
        <p14:creationId xmlns:p14="http://schemas.microsoft.com/office/powerpoint/2010/main" val="16776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852933" y="1527936"/>
            <a:ext cx="7632848" cy="230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la Inaplicabilidad de la normatividad en las industrias de cartón en el municipio de Guadalupe Nuevo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León es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que ocasionan incendios y que surjan grandes efectos nocivos a los habitantes de las personas que viven cerca de las 4 empresas que están en zona urbanas y que al momento de combatir el incendio el personal de bomberos y protección civil no logra sofocar el incendio en forma segura?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" y="3944536"/>
            <a:ext cx="3677270" cy="234570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944535"/>
            <a:ext cx="3816423" cy="234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53219" y="764393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Problemática de los incendios en las industrias.</a:t>
            </a:r>
          </a:p>
        </p:txBody>
      </p:sp>
    </p:spTree>
    <p:extLst>
      <p:ext uri="{BB962C8B-B14F-4D97-AF65-F5344CB8AC3E}">
        <p14:creationId xmlns:p14="http://schemas.microsoft.com/office/powerpoint/2010/main" val="13195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928383" y="1474028"/>
            <a:ext cx="7344816" cy="83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Indagar la aplicabilidad de la normatividad en las industrias de cartón en el municipio de Guadalupe Nuevo León.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28383" y="2564904"/>
            <a:ext cx="7452828" cy="370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Relevancia de la investigación.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Reducir los incendios de las empresas que fabrican cartón en el municipio de Guadalupe. Nuevo León; Nos enfocaremos a 3 ejes el estudio: Empresa, Sociedad y Gobierno; A la Empresa en temas legales y sus procedimientos, al Gobierno la parte de Capacitación equipamiento de protección civil y bomberos y en permisos de uso del suelo a las fábricas, a la sociedad de cómo afectaría que un incendio pueda repercutir en afectar una casa ya que 4 empresas están en zona urbanas lo cual hay gente vulnerable por posible incendio en su patrimonio.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7075" y="873031"/>
            <a:ext cx="20954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General.</a:t>
            </a:r>
            <a:endParaRPr lang="es-MX" b="1" dirty="0">
              <a:solidFill>
                <a:srgbClr val="1F4D7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842618" y="1428660"/>
            <a:ext cx="7292379" cy="226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 la falta de aplicabilidad de la normatividad en las industrias de cartón en el municipio de Guadalupe Nuevo León trae como consecuencia los incendios y que por ello surjan grandes efectos nocivos a los habitantes que viven cerca de las 4 empresas que están en zona urbanas, y que al momento de combatir el incendio el personal de bomberos, protección civil o brigadas de emergencia no logra sofocar el incendio en forma segura.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2617" y="3865096"/>
            <a:ext cx="7292379" cy="228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Conceptualización del ámbito investigativo en relación al riesgo.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   Se consulta varias referencias de investigación como es Alan Lavell, al Dr. Echeverría y Antonio Zúñiga y para plantear la </a:t>
            </a:r>
            <a:r>
              <a:rPr lang="es-MX" sz="16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metodologia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la investigación será en un método con el estudio de R.H Sampieri. y con una metodología Cuasi Experimental con el autor Likert Apegado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a la normatividad estatal y federal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de México. </a:t>
            </a:r>
            <a:endParaRPr 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3845040" y="1009802"/>
            <a:ext cx="12875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Hipótesis.</a:t>
            </a:r>
          </a:p>
        </p:txBody>
      </p:sp>
    </p:spTree>
    <p:extLst>
      <p:ext uri="{BB962C8B-B14F-4D97-AF65-F5344CB8AC3E}">
        <p14:creationId xmlns:p14="http://schemas.microsoft.com/office/powerpoint/2010/main" val="31526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964412" y="1420174"/>
            <a:ext cx="735200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Social: Se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 cuestionario de forma cerrada con el método LIKERT y será cuasi-experimental, a los habitantes que viven cerca de las empresas de cartón que están dichas empresas en zonas urbanas. Con una muestra de 20 encuestas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Legal: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revisión de diferentes trámites estatales o federales para verificar la razón por la cual las empresas de cartón están en zona urbanas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Empresas: Se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auditoría a una empresa que se haya incendiado para verificar si cumple o no la normatividad estatal o federal y así saber si dicha empresa como muestra cumple con todos los temas sistema de contra incendio en empresas.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90654" y="833431"/>
            <a:ext cx="37369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Metodología de la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85493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096045" y="1628800"/>
            <a:ext cx="7220371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las herramientas cartográficas e información para identificación de riesgo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para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verificar que los sistemas de protección civil y bomberos estén en lugares estratégicos con localización para combate de incendios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usaran estos programas para ver los tiempos de respuesta.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ERTH PRO.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GPS ESSENTIAL, GPS STATUS.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QGIS.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21126" y="861798"/>
            <a:ext cx="357020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Herramientas de Localización. </a:t>
            </a:r>
            <a:endParaRPr lang="es-MX" sz="2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782353" y="4176882"/>
            <a:ext cx="3492710" cy="2132438"/>
          </a:xfrm>
          <a:prstGeom prst="rect">
            <a:avLst/>
          </a:prstGeom>
        </p:spPr>
      </p:pic>
      <p:pic>
        <p:nvPicPr>
          <p:cNvPr id="8" name="Imagen 7" descr="C:\Users\Ing Javier Alamina\AppData\Local\Microsoft\Windows\INetCache\Content.Word\20180221_21565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95" y="2699995"/>
            <a:ext cx="1397000" cy="216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Ing Javier Alamina\AppData\Local\Microsoft\Windows\INetCache\Content.Word\20180221_21564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99995"/>
            <a:ext cx="1682750" cy="195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4427984" y="4653136"/>
            <a:ext cx="4054732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C:\Users\Ing Javier Alamina\Desktop\Alamina Siberians\MAESTRIA\Tesis\Encuestas\Vecinos\Encuestas a Vecinos _Página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24" y="1780213"/>
            <a:ext cx="3403947" cy="438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Ing Javier Alamina\Desktop\Alamina Siberians\MAESTRIA\Tesis\Encuestas\Vecinos\Encuestas a Vecinos _Página_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4788024" y="1780213"/>
            <a:ext cx="3240360" cy="43850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534092" y="845141"/>
            <a:ext cx="4572000" cy="7180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Formato de Investigación Vecinos.</a:t>
            </a:r>
            <a:endParaRPr lang="es-MX" b="1" dirty="0">
              <a:solidFill>
                <a:srgbClr val="2E74B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2556189" y="774165"/>
            <a:ext cx="4572000" cy="7180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Formato de Investigación Empresa.</a:t>
            </a:r>
            <a:endParaRPr lang="es-MX" b="1" dirty="0">
              <a:solidFill>
                <a:srgbClr val="2E74B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Javier Alamina\Desktop\Ing Javier Alamina\Alamina Siberians\MAESTRIA\Tesis\Encuestas\Auditoria Empresa\encuestas parte 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 bwMode="auto">
          <a:xfrm>
            <a:off x="1187624" y="1708206"/>
            <a:ext cx="3456384" cy="445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Javier Alamina\Desktop\Ing Javier Alamina\Alamina Siberians\MAESTRIA\Tesis\Encuestas\Auditoria Empresa\encuestas parte 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545" b="20649"/>
          <a:stretch/>
        </p:blipFill>
        <p:spPr bwMode="auto">
          <a:xfrm>
            <a:off x="4788023" y="1713958"/>
            <a:ext cx="3346973" cy="4451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05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4463</TotalTime>
  <Words>539</Words>
  <Application>Microsoft Office PowerPoint</Application>
  <PresentationFormat>Presentación en pantalla (4:3)</PresentationFormat>
  <Paragraphs>143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23</cp:revision>
  <dcterms:created xsi:type="dcterms:W3CDTF">2018-08-10T13:57:15Z</dcterms:created>
  <dcterms:modified xsi:type="dcterms:W3CDTF">2018-08-31T12:05:11Z</dcterms:modified>
</cp:coreProperties>
</file>